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2.xml" ContentType="application/vnd.openxmlformats-officedocument.presentationml.notesSlide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7" r:id="rId6"/>
    <p:sldId id="263" r:id="rId7"/>
    <p:sldId id="264" r:id="rId8"/>
    <p:sldId id="265" r:id="rId9"/>
    <p:sldId id="266" r:id="rId10"/>
    <p:sldId id="281" r:id="rId11"/>
    <p:sldId id="262" r:id="rId12"/>
    <p:sldId id="267" r:id="rId13"/>
    <p:sldId id="268" r:id="rId14"/>
    <p:sldId id="273" r:id="rId15"/>
    <p:sldId id="269" r:id="rId16"/>
    <p:sldId id="270" r:id="rId17"/>
    <p:sldId id="271" r:id="rId18"/>
    <p:sldId id="272" r:id="rId19"/>
    <p:sldId id="274" r:id="rId20"/>
    <p:sldId id="286" r:id="rId21"/>
    <p:sldId id="275" r:id="rId22"/>
    <p:sldId id="276" r:id="rId23"/>
    <p:sldId id="287" r:id="rId24"/>
    <p:sldId id="277" r:id="rId25"/>
    <p:sldId id="283" r:id="rId26"/>
    <p:sldId id="278" r:id="rId27"/>
    <p:sldId id="279" r:id="rId28"/>
    <p:sldId id="284" r:id="rId29"/>
    <p:sldId id="280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79523" autoAdjust="0"/>
  </p:normalViewPr>
  <p:slideViewPr>
    <p:cSldViewPr>
      <p:cViewPr varScale="1">
        <p:scale>
          <a:sx n="68" d="100"/>
          <a:sy n="68" d="100"/>
        </p:scale>
        <p:origin x="188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3FBABAF8-4B67-4CD9-A078-98DBE47EB807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F16D83F5-363B-4F99-8029-BB2778898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12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19.0407" units="1/cm"/>
          <inkml:channelProperty channel="Y" name="resolution" value="212.17616" units="1/cm"/>
          <inkml:channelProperty channel="T" name="resolution" value="1" units="1/dev"/>
        </inkml:channelProperties>
      </inkml:inkSource>
      <inkml:timestamp xml:id="ts0" timeString="2019-09-16T16:04:36.564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16348 4962 0,'0'0'16,"0"0"-16,0 0 15,0 0-15,0 0 16,0 0 0,0 0-16,0 0 15,-49 104 1,36-56-16,1 15 15,0 13-15,-1 0 16,-11-7-16,11-7 16,-11 7-1,11-13-15,-11-1 16,12-6 0,-13-8-16,13 1 15,-1-15-15,-11-6 16,11-7-16,13 0 15,-12-14 1,0 0-16,0-14 16,12-14-16,0-41 15,0-28 1,24-27-16,13-22 16,12 1-16,0 7 15,25-1 1,-24 21-16,23 15 15,1 13-15,0 7 16,0 20 0,-13 15-16,13 13 15,0 15-15,-13 13 16,1 7 0,-13 20-16,0 1 15,-24 7-15,12 6 16,-25 15-1,-12 13-15,0 21 16,-24-7-16,-13 7 16,-25 7-1,-12 0-15,-24-14 16,12-13-16,12-22 16,12-6-1,26-14-15,-1-8 16,12 1-1,13-14-15,12 7 16,0 0-16,49-7 16,12 7-1,62 7-15,-12 14 16,0-8-16,-13 15 16,-36-7-1,-13 6-15,-12 1 16,-25 13-16,-12 1 15,-24 6-15,-38 28 16,-12 7 0,-24-7-16,-37-14 15,24-13-15,0-8 16,0-20 0,25-14-16,0-7 15,-12-7 1,36-21-16,13 7 15,24-7-15,25 21 79</inkml:trace>
  <inkml:trace contextRef="#ctx0" brushRef="#br0" timeOffset="498.153">17787 5343 0,'0'0'0,"0"0"16,-12 83-1,0-42-15,-1 28 16,-11 21-16,-1 7 16,-12-7-1,13-28-15,11-6 16,1-22-16,0-13 16,-1-7-1,13-14-15,-12 0 16,12-14-16,0-13 15,37-43-15,12-20 16,0-13 0,13 13-16,-1 7 15,25-1 1,-12 29-16,12 7 16,1 13-16,-1 21 15,0 14 1,12 21-16,1 7 15,-1-8-15,-98-20 79</inkml:trace>
  <inkml:trace contextRef="#ctx0" brushRef="#br0" timeOffset="1464.415">18661 5806 0,'0'0'16,"0"0"-16,0 0 16,160-14-16,-99-6 15,25-8 1,0-7-16,-24-6 15,12-8 1,-25-6-16,-12 7 16,-25-1-16,0 15 15,-12-8 1,0 14-16,-24 1 16,-13 6-16,0 7 15,-25 14 1,-24 7-16,-12 14 15,24 20-15,13 1 16,-1 6-16,25 8 16,0-8-1,25 7-15,0-6 16,12 6 0,61 7-16,1-6 15,36-15-15,1-20 16,24-7-1,0-28-15,0-7 16,-25-20-16,-12-21 16,-12 6-1,-13-13-15,-11-7 16,-13 14-16,-25 6 16,0 15-1,1 13-15,-13 0 16,0 15-16,0 13 15,-25 6 1,0 29-16,-12 41 16,-12 28-16,12 7 15,25-14 1,0-7-16,12-35 16,24-20-16,1-22 15,12-13 1,37-48-16,36-56 15,13-27-15,-12 13 16,-37 35 0,-25 28-16,-12 20 15,-12 7-15,-1 21 16,-11 7 0,-1 7-16,0 21 15,-12 34-15,0 7 16,0 21-1,0-7-15,12-13 16,-12-22-16,0 1 16,13-22-1,-1 1-15,13-14 16,-1-14-16,25-7 16,25-28-1,25-82-15,-99 117 63</inkml:trace>
  <inkml:trace contextRef="#ctx0" brushRef="#br0" timeOffset="1756.198">21736 4138 0,'0'0'16,"0"0"-16,0 0 15,0 0 1,-24 104-16,11-35 15,-23 49-15,-1 41 16,-13 0 0,14 35-16,-1-28 15,0-7-15,24-20 16,1-35 0,0-1-16,12-19 15,0-15 1,24-14-16,-11-13 15,11-22-15,-11-6 16,-13-14 47</inkml:trace>
  <inkml:trace contextRef="#ctx0" brushRef="#br0" timeOffset="2523.326">20543 4879 0,'0'0'16,"0"0"-16,0 0 16,123 55-16,0-13 15,12-8 1,25-6-16,-12 0 15,12-14-15,-25-21 16,-12-14 0,-12-14-16,-13-20 15,-24 7-15,-12-22 16,12-68 46,-38 76-62,-11 13 16,-13 15-16,1 13 16,-1 7-1,-12 7-15,12 7 16,-12 14-16,13 21 16,-13 13-1,0 28-15,0 7 16,0 7-16,0 0 15,0-7 1,-13-14-16,13-6 16,0-15-16,0-6 15,0-15 1,0 1-16,0-14 16,13-7-16,-1 0 15,12-7 1,13 0-16,0-7 15,13 0-15,-14 0 16,1 0 0,0 7-16,0 14 15,-12 7-15,12-1 16,-13 22 0,1 20-16,-13 0 15,0 1 1,1 6-16,-13-14 15,0-6-15,0-8 16,0-20-16,0 0 16,0-21 46</inkml:trace>
  <inkml:trace contextRef="#ctx0" brushRef="#br0" timeOffset="2733.311">22991 5689 0,'0'0'16,"0"0"-16,0 0 16,0 0-16,0 0 15,0 0 1,0 76-16,0-49 16,0 1-16,0-7 15,0-14 1,0 0-16,0-7 62</inkml:trace>
  <inkml:trace contextRef="#ctx0" brushRef="#br0" timeOffset="2891.648">23520 5066 0,'0'0'15,"0"0"-15,0 0 16,0 0-1,0 0-15,0 0 16,0 0 0,0 0 46</inkml:trace>
  <inkml:trace contextRef="#ctx0" brushRef="#br0" timeOffset="3286.273">23668 5529 0,'0'0'15,"0"0"-15,0 70 16,0-50-16,0 15 16,0 0-1,0 20-15,0 0 16,0-6-16,-25-1 16,25-13-1,-12-7-15,12-8 16,0-6-16,0-7 15,0-7 1,37-21-16,12-6 16,0-15-16,13 1 15,-13 6 1,-12 14-16,12 7 16,-24 7-16,24 0 15,-24 21 1,12 0-16,-1 28 15,-11 20-15,0 14 16,-1 28 0,-11-14-16,-1 0 15,-12-90 48</inkml:trace>
  <inkml:trace contextRef="#ctx0" brushRef="#br0" timeOffset="4082.072">24787 5882 0,'0'0'0,"0"0"16,0 0-16,0 0 15,0 0-15,0 0 16,0 0 0,-135-41-16,98 41 15,13 0 1,-13 7-16,12 7 16,1-1-16,-1 1 15,0 0-15,13 7 16,12 0-1,-12-1-15,12 1 16,24-7-16,-11 0 16,11 0-1,1-7-15,12-7 16,0 0-16,-13 0 16,1-14-1,12 0-15,-13 0 16,1 0-1,-13 0-15,13 8 16,-13-8-16,0 7 16,1 0-16,-1 7 15,0 0 1,1 0-16,-13 21 16,0-1-1,0 29-15,-13 27 16,-48 48-16,-13 15 15,-12 20-15,-37 21 16,0 7 0,0-28-16,-37-14 15,37-27 1,0-21-16,24-28 16,1-20-16,-25-15 15,25-13 1,-1-14-16,25-21 15,13-7-15,-1-13 16,13-22 0,12-6-16,25-7 15,12-7-15,49-14 16,49-28-16,50 21 16,61 14-1,-209 83 48</inkml:trace>
  <inkml:trace contextRef="#ctx0" brushRef="#br0" timeOffset="11483.694">1744 7405 0,'0'0'0,"0"0"0,0 0 0,0 0 15,0 0 1,0 0-16,0 0 16,0 0-16,0 0 15,0 0 1,0 0-16,0 0 15,0 0-15,0 0 16,37 90 0,-37-21-16,0 7 15,0-7-15,0 1 16,-24-8 0,24-21-16,-13 1 15,1-14 1,12-8-16,-12-6 15,12 0-15,0-14 16,0-21-16,24-41 16,13-35-1,37-27-15,0-1 16,0 0-16,-13 35 16,1 14-1,-13 21-15,0 13 16,0 15-16,-24 20 15,-1 0 1,13 21-16,-24 6 16,11 15-16,-11 27 15,-13 21 1,0 7-16,0-7 16,-25-6-1,25-22-15,-12-14 16,12-6-16,0-7 15,0-14 1,24-8-16,1-19 16,24-15-16,37-20 15,13-15 1,-13 1-16,-12 20 16,-13 15-16,-12 6 15,-12 21-15,0 0 16,-12 21-1,-1 13-15,1 8 16,0 20 0,-13 7-16,0 7 15,-12-13-15,0-1 16,0-7 0,12-6-16,1-8 15,-1-6-15,13 0 16,-1-15-1,-24-20 48</inkml:trace>
  <inkml:trace contextRef="#ctx0" brushRef="#br0" timeOffset="12090.336">4045 7495 0,'0'0'0,"0"0"15,0 0-15,0 0 16,0 0-16,0 0 16,-135 0-1,98 21-15,0-1 16,0 8-1,0-7-15,0 0 16,12 6-16,1 1 16,11 7-1,1-1-15,12 8 16,0-1-16,25 1 16,-1-8-1,1-6-15,12-7 16,0-7-16,-13-1 15,13-13 1,13-13-16,-14-8 16,14-14-16,-13 1 15,-13-8 1,13-6-16,-25-1 16,1 8-16,-1-8 15,-12 1 1,0 6-16,-25 1 15,1-1-15,-1 1 16,-12 6 0,0 0-16,-12 8 15,12 13-15,0 0 16,0 7 0,1 7-16,11 0 15,13 21-15,12-21 78</inkml:trace>
  <inkml:trace contextRef="#ctx0" brushRef="#br0" timeOffset="12591.75">4328 7467 0,'0'0'0,"0"0"15,0 0-15,0 0 16,0 0-16,0 0 16,0 0-1,24 76-15,-11-20 16,11 20-16,-11 0 16,11-7-1,1 0-15,-13-6 16,13-15-16,-1-6 15,-11-15 1,11 1-16,-11-14 16,11-7-16,-12 0 15,1-7 1,11-14-16,-11 0 16,11-14-16,1-27 15,0-14 1,11-28-16,-23 7 15,11-7 1,-11 14-16,-13 7 16,12 20-16,-12 8 15,0 6 1,0 15-16,0 13 16,12 0-16,-12 0 15,13 14 1,-13 0 46</inkml:trace>
  <inkml:trace contextRef="#ctx0" brushRef="#br0" timeOffset="13093.66">5263 7785 0,'0'0'0,"0"0"16,0 0-1,0 0-15,0 0 16,111 70-1,-87-50-15,25-6 16,1-7-16,11 7 16,-12-14-1,13 0-15,-13-21 16,13 7-16,-1-6 16,-12-15-1,-12 0-15,0-6 16,-12-7-16,-1 6 15,-11-6 1,-1 13-16,-12 0 16,-25 8-16,13 13 15,-25 0 1,-12 14-16,-37 14 16,12 7-16,0 6 15,13 8 1,11-1-16,14 1 15,-1 0-15,24-1 16,13 8 0,0 13-16,37 7 15,25 1-15,24-1 16,12 7 0,13-13-16,37-8 15,-1-20-15,-147-28 78</inkml:trace>
  <inkml:trace contextRef="#ctx0" brushRef="#br0" timeOffset="14342.53">7047 8118 0,'0'0'16,"0"0"-16,0 0 15,0 0-15,0 0 16,0 0 0,0 131-16,-49 63 15,-50 34 1,99-228 46</inkml:trace>
  <inkml:trace contextRef="#ctx0" brushRef="#br0" timeOffset="22453.474">7945 6637 0,'0'0'0,"0"0"0,0 0 0,0 0 16,0 0 0,0 0-16,0 0 15,0 0-15,0 0 16,-62 110 0,50-20-16,12 0 15,-12 0-15,12 0 16,0-14-1,0 7-15,0-13 16,0 6-16,12-14 16,0 0-1,-12-6-15,13-1 16,-13-6 0,0-8-16,0-6 15,0-8-15,12-6 16,-12 0-16,0-7 15,12-7 1,-12-7-16,25-7 16,-1-21-1,26-14-15,11-27 16,1-7-16,12-7 16,-13 7-1,1 14-15,-13 13 16,0 22-16,-24 6 15,-1 14 1,1 7-16,-13 7 16,13 14-16,-13 13 15,-12 22-15,0 20 16,-12 21 0,-1-7-16,1-21 15,12-7-15,-12-14 16,12-6-1,0-7-15,12-1 16,0-13-16,13 0 16,-13-1-1,25-13-15,-12 7 16,24-14 0,0 0-16,13-14 15,-1 1-15,-12-8 16,25-14-1,0-6-15,-12-1 16,-13-6-16,0 6 16,-12-6-1,-12 6-15,-13 1 16,-12-1-16,0 1 16,-37 6-16,25 0 15,-25 8 1,12 6-16,-12 7 15,-12 14 1,12 0-16,-12 28 16,12 6-16,0 8 15,12 20-15,1 7 16,24 1 0,0-8-16,37 0 15,0 0 1,12-6-16,37-8 15,0-13-15,0-28 16,13-7 0,-13-7-16,-12-14 15,12-7-15,-25-13 16,1-8 0,-1 1-16,-11 0 15,-14-1-15,1 1 16,-12 6-1,-13 8-15,-12-8 16,0 1-16,-24 6 16,11 0-1,-11 1-15,-25 13 16,12 0-16,-13 21 16,-11 14-1,-1 21-15,-11 27 16,-1 28-16,25 0 15,12 0 1,24-7-16,13-7 16,25-21-16,-13-13 15,25-8 1,-12-20-16,24-14 16,12-20-16,1-22 15,24-34 1,-12-7-16,-13 7 15,-24 13-15,0 15 16,-24 13 0,11 8-16,-12-1 15,1 14-15,-1 7 16,-12 0 0,12 7-16,1 21 15,-1 0-15,0 14 16,1 13-1,-1-7-15,12 1 16,1 0-16,0-22 16,-1 1-1,1-7-15,0-28 16,36-76 31,-24 42-32,-12 20 1,-13 7-16,0 7 16,0 7-16,-12 7 15,13 0 1,-1 14-16,-12 0 16,12 0-16,1 7 15,-1-1 1,-12 8-16,12-14 15,-12 7-15,13-7 16,-13-1 0,0-6-16,0 0 15,0 0-15,12-7 16,-12 0 0,0-21-16,0-13 15,12-15-15,-12-20 16,12 0-1,13-7-15,12-21 16,12 14-16,0 21 16,-12 13-1,0 15-15,0 20 16,0 0-16,0 14 16,0 14-1,-37-14 48</inkml:trace>
  <inkml:trace contextRef="#ctx0" brushRef="#br0" timeOffset="22771.126">11562 6616 0,'0'0'0,"0"0"16,0 0 0,0 111-16,0-35 15,-25 41-15,13 1 16,0 20 0,-13-13-16,13 0 15,-13-28-15,25-14 16,-12-28-1,12-20-15,0-1 16,0-13-16,-12-21 16,12 0 46</inkml:trace>
  <inkml:trace contextRef="#ctx0" brushRef="#br0" timeOffset="23060.297">10959 7114 0,'0'0'0,"0"0"16,0 0-16,0 0 16,0 0-1,0 0-15,148 97 16,-87-69-1,25 6-15,-12-6 16,0-7-16,12-7 16,-12-1-1,0-6-15,0-7 16,-13 7-16,-61-7 62</inkml:trace>
  <inkml:trace contextRef="#ctx0" brushRef="#br0" timeOffset="23914.994">12275 6810 0,'0'0'16,"0"0"-1,0 0-15,0 0 16,0 0-16,-98 110 15,61-40 1,13 20-16,-13 6 16,0 15-16,12-7 15,1-14 1,-1-7-16,13-21 16,-1-6-16,13-15 15,0 1-15,0-22 16,0 1-1,0-7-15,25-7 16,-25 0 0,25-7-16,-1-21 15,25-7-15,1 1 16,-1-15 0,0 8-16,-12-1 15,12 7-15,-12 1 16,12 13-1,-12 7-15,0 7 16,0 0-16,0 21 16,-13-1-16,13 15 15,-12 0 1,0 6-16,-13 1 16,0-1-1,0-13-15,-12 0 16,0-1-16,-24-6 15,12 0 1,-25 0-16,12-8 16,-24 1-16,-13-7 15,1-7 1,12-14-16,-1-6 16,1-1-16,12 0 15,13 0-15,-1 7 16,13 1-1,12 6-15,0 0 16,12 7 0,13 0-16,12 7 15,12 13-15,25 1 16,-1 7 0,14 0-16,-1-1 15,12 1-15,-12-14 16,0-7-1,-12-7-15,0-14 16,0 0-16,-13-14 16,1-6-1,-13-15-15,-49 49 63</inkml:trace>
  <inkml:trace contextRef="#ctx0" brushRef="#br0" timeOffset="24420.348">13174 7633 0,'0'0'0,"0"0"16,0 0-1,0 0-15,0 0 16,135 56-16,-86-49 16,0-7-1,13 0-15,-13-14 16,0 0-16,-12-7 16,-12 0-1,-1 1-15,-11 6 16,-1-7-16,-12 7 15,0 0 1,-25 7-16,1 0 16,-1 7-16,-36 28 15,11 0 1,-11 13-16,-1 1 16,13 13-16,12-6 15,13-8 1,11 1-16,1-1 15,12 8-15,25-8 16,24 1 0,12-1-16,50-13 15,0-14-15,-111-14 78</inkml:trace>
  <inkml:trace contextRef="#ctx0" brushRef="#br0" timeOffset="24963.381">14330 7509 0,'0'0'0,"0"0"15,0 0 1,0 0-16,0 0 15,-148-70-15,99 77 16,0 14 0,-13 7-16,-11 27 15,-13 7-15,24 8 16,13-1 0,24-7-16,1-6 15,24-15-15,0-6 16,24-8-1,13-13-15,0-7 16,25-7-16,-1-28 16,1 1-1,11-15-15,-23 1 16,11 13-16,-36 7 16,12 7-1,-13 1-15,-11 13 16,-1 0-16,0 20 15,-12 1 1,12 14-16,1-1 16,-1 8-16,0-8 15,1 1 1,-1-7-16,13-8 16,-1-13-1,1 0-15,-25-7 63</inkml:trace>
  <inkml:trace contextRef="#ctx0" brushRef="#br0" timeOffset="25237.732">15031 6893 0,'0'0'0,"-37"76"15,37-28 1,-12 35-16,-13 63 16,1 27-16,12-7 15,12-21 1,0-13-16,0-15 16,12-27-16,0-34 15,0-15 1,1-20-16,-13-14 15,0-7 48</inkml:trace>
  <inkml:trace contextRef="#ctx0" brushRef="#br0" timeOffset="25751.331">14564 7149 0,'0'0'16,"0"0"-16,0 0 15,0 0 1,0 0-16,0 0 16,135 97-16,-73-56 15,-1 8 1,13 6-16,-13-13 15,1-1-15,-13 1 16,-12-8 0,12 8-16,-24-1 15,12 1-15,12 13 16,25 14 46,-37-34-46,-13-14-16,1-1 16,-13-6-1,13 7-15,-25-7 16,12 7-16,-12 34 16,-49 35-1,-37 55-15,-62 42 16,1-35-16,-38 21 15,-73 14 1,258-187 47</inkml:trace>
  <inkml:trace contextRef="#ctx0" brushRef="#br0" timeOffset="26842.068">16151 7910 0,'0'0'16,"0"0"-16,0 0 15,0 0-15,0 0 16,0 0-1,0 0-15,0 0 16,0 0-16,135 21 16,-98-21-1,25 0-15,-13-7 16,12-7-16,-11 0 16,-14-7-1,14 1-15,-26 6 16,13-7-1,-25 0-15,13 1 16,-13-1-16,-12 0 16,0 0-16,0-6 15,-37-1 1,1 0-16,-1-6 16,0 6-1,-12 0-15,12 14 16,-13 1-16,14 13 15,-1 0-15,12 7 16,0 13 0,-11 1-16,11 14 15,0-1 1,1 22-16,-1-1 16,13 7-16,-1 1 15,1-1 1,12 0-16,0 7 15,0-13-15,25-1 16,12-7-16,0 1 16,12-8-1,25-6-15,-1-7 16,14-1-16,-14-20 16,26 0-1,-25-28-15,-74 21 78</inkml:trace>
  <inkml:trace contextRef="#ctx0" brushRef="#br0" timeOffset="27600.779">17578 7785 0,'0'0'0,"0"0"16,0 0-16,0 0 16,0 0-16,0 0 15,0 0 1,0 0-16,0 0 15,0 0-15,-123-76 16,86 56 0,12 13-16,-11-7 15,11 7-15,0 7 16,1 0 0,-1 21-16,-12-7 15,13 13-15,-13 8 16,12 6-1,13 8-15,-1-8 16,1 15-16,12-15 16,0 1-1,25-8-15,-13-6 16,25 0-16,0-8 16,12-6-1,0-14-15,13-14 16,-1-6-16,1-15 15,-1-6 1,-11-1-16,-1 0 16,-12 8-16,-13-1 15,-11 21 1,11-6-16,-11 13 16,-13 0-16,12 7 15,-12 14 1,12-7-16,-12 20 15,0 1-15,0 13 16,0 15 0,12-1-16,1 7 15,-1 1-15,0-8 16,1-6 0,11-1-16,1-6 15,-1-8-15,13-13 16,-37-21 46</inkml:trace>
  <inkml:trace contextRef="#ctx0" brushRef="#br0" timeOffset="28024.864">18501 6955 0,'0'0'0,"0"76"16,-13-48-16,1 6 15,12 8 1,0 27-16,0 14 16,0 7-16,12 0 15,1 14 1,-1 0-16,13-21 16,-13 7-16,13-7 15,-13-14 1,12 0-16,-11-20 15,-1-8-15,0-6 16,1-8 0,-1-13-16,-12-14 62</inkml:trace>
  <inkml:trace contextRef="#ctx0" brushRef="#br0" timeOffset="28351.535">17922 7419 0,'0'0'15,"0"0"-15,99 76 16,-50-42-16,13 15 16,11 13-1,14-6-15,-1 6 16,0-14 0,25 1-16,-25-15 15,0 1-15,-12-14 16,-74-21 46</inkml:trace>
  <inkml:trace contextRef="#ctx0" brushRef="#br0" timeOffset="28633.669">19313 7986 0,'0'0'0,"0"0"16,0 0-16,0 69 15,-13-20 1,-24 48-16,-24 27 15,-25 35-15,-49 21 16,135-180 47</inkml:trace>
  <inkml:trace contextRef="#ctx0" brushRef="#br0" timeOffset="110157.421">14207 17003 0,'0'0'0,"0"0"0,0 0 16,0 0-16,0 0 15,0 0-15,0 0 16,0 0-1,135-62-15,-122 55 16,11 0 0,13 7-16,-12 0 15,24-7-15,0 7 16,0 0 0,13-7-16,-1 7 15,1-6-15,-1-1 16,1-7-1,-1-7-15,1 7 16,-25-7-16,0 1 16,-13 6-16,1-7 15,-13 0 1,1 0-16,-13 8 16,0-8-1,-25 0-15,-12 7 16,-12-6-16,-25 13 15,-24 0 1,-1 7-16,-24 20 16,25 1-16,-13 21 15,13-8 1,-1 15-16,25-1 16,1-6-16,23 6 15,1 8 1,12-1-16,0 7 15,25-6-15,12 6 16,0 0 0,37 0-16,12 1 15,0-15-15,25 7 16,25-13 0,-1-14-16,37-21 15,-12-14-15,-12-14 16,12-14-1,-12 1-15,-37-1 16,0 7-16,-13-6 16,-12 6-1,-49 28 48</inkml:trace>
  <inkml:trace contextRef="#ctx0" brushRef="#br0" timeOffset="110873.75">15745 16498 0,'0'0'0,"0"0"15,0 0-15,0 0 16,0 0 0,-49 69-16,36-27 15,-11 6-15,11 15 16,1 20 0,0-7-16,-13 0 15,13-7 1,12-7-16,-12-13 15,12-8-15,0-6 16,-13 0 0,13-15-16,0-6 15,0-7-15,0 0 16,0-7 0,25-14-16,-13-13 15,1-8-15,11-14 16,1-20-16,12 7 15,-25 0 1,13 13-16,-13 15 16,0 6-1,0 7-15,-12 14 16,13-7-16,-1 14 16,-12 0-16,12 14 15,1 0 1,-1 7-16,13 7 15,-1-1 1,1 15-16,12 6 16,-13 1-16,13-1 15,-12 7 1,-1 1-16,13-1 16,-12-6-16,-13-8 15,13-6 1,-13-8-16,0 1 15,1-14-15,-13-14 79</inkml:trace>
  <inkml:trace contextRef="#ctx0" brushRef="#br0" timeOffset="111560.836">16458 17232 0,'0'0'0,"0"0"15,0 0-15,0 0 16,0 0-16,0 0 16,148 7-1,-111-7-15,24 0 16,13-28-16,-12 14 16,-1-7-1,13-13-15,-25 6 16,1 0-16,-14-6 15,1 6 1,-12-6-16,-13-8 16,-12 7-16,0-6 15,-12 6 1,-13 1-16,1-1 16,-13 7-16,-12 8 15,-1 6 1,1 7-16,0 7 15,-12 28-15,11-1 16,1 8 0,0 6-16,12 1 15,12 6-15,1 1 16,11 6 0,1 1-16,12 13 15,25 14 1,-1-7-16,1 0 15,12-7-15,12-7 16,13-6-16,-1-8 16,13-6-1,12-14-15,25-22 16,0-40-16,-111 34 78</inkml:trace>
  <inkml:trace contextRef="#ctx0" brushRef="#br0" timeOffset="112082.853">17763 16747 0,'0'0'0,"0"0"15,0 0-15,0 0 16,0 0-16,-25 70 15,25-43 1,0 22-16,0 6 16,0 0-16,0 15 15,0-15 1,12 7-16,-12-13 16,13-8-16,-13 1 15,0-15 1,0 1-16,0-14 15,0 0 1,0-7-16,0 0 16,0-7-16,0-14 15,0-14-15,0-20 16,12-15 0,0-6-16,0 0 15,13 7 1,-13 6-16,1 15 15,11 6-15,-11 1 16,23 13-16,1-7 16,0 14-1,13 7-15,-1 0 16,12 21-16,25 7 16,-24 14-1,-62-35 48</inkml:trace>
  <inkml:trace contextRef="#ctx0" brushRef="#br0" timeOffset="112969.181">19448 16692 0,'0'0'0,"0"0"15,0 0-15,0 0 16,0 0-16,0 0 16,0 0-1,-172-62-15,123 55 16,-38 7-16,-11 0 16,12 21-1,0 6-15,12 8 16,0-1-16,13 15 15,11-8 1,1 22-16,12 20 16,25 7-16,12 0 15,12 7 1,13-14-16,12-7 16,12-14-16,13-21 15,-13-6 1,12-14-16,13-21 15,12 0 1,-24-21-16,-1-7 16,1-6-16,-13-1 15,0-6 1,-12-1-16,0 1 16,0-1-16,-12 8 15,-13-1 1,12 7-16,-11 1 15,-1 6-15,0 7 16,-12 0-16,13 7 16,-13 0-1,12 7-15,-12 0 16,12 28-16,-12 0 16,13 27-1,-13 35-15,0 7 16,0 7-1,0 13-15,-25 8 16,0 6-16,13-6 16,-13-14-16,1-21 15,-1-7 1,1-14-16,-13-14 16,12-13-16,0-15 15,-11-6 1,11-7-16,-12 0 15,-12-14-15,-13 0 16,1-21 0,-1 0-16,1 1 15,-1-15-15,13 0 16,-12 1 0,11 6-16,13-7 15,1 8 1,36 27 46</inkml:trace>
  <inkml:trace contextRef="#ctx0" brushRef="#br0" timeOffset="113712.944">20432 16948 0,'0'0'0,"0"0"16,0 0-1,0 0-15,0 0 16,-74 76-16,74-55 15,-12 0 1,12-7-16,-12 6 16,12 1-1,0 0-15,0 0 16,0 6-16,12-6 16,0 7-16,1-1 15,11 1 1,1 0-16,12-8 15,12 1-15,0-7 16,13-7 0,-1-14-16,13-14 15,-12-6-15,-13-8 16,12-6 0,-11-15-16,-14 1 15,1-7-15,-12 20 16,0 0-1,-13 15-15,0-1 16,1 7-16,-1 14 16,-12 1-1,0 6-15,0 6 16,0 29 0,-25 34-16,1 42 15,-26 34-15,1-6 16,12 13-16,-12-7 15,0 8 1,0-29-16,-25 14 16,12-34-1,1 0-15,-13-7 16,-37-7-16,25-28 16,0-6-16,0-22 15,86-34 48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19.0407" units="1/cm"/>
          <inkml:channelProperty channel="Y" name="resolution" value="212.17616" units="1/cm"/>
          <inkml:channelProperty channel="T" name="resolution" value="1" units="1/dev"/>
        </inkml:channelProperties>
      </inkml:inkSource>
      <inkml:timestamp xml:id="ts0" timeString="2019-09-16T16:56:04.30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8006 12242 0,'0'0'0,"0"0"16,0 0-16,0 0 15,0 0-15,0 0 16,0 0-1,0 0-15,0 0 16,0 0-16,0 0 16,0 0-1,0 0-15,0 0 16,0 0 0,0 0-16,0 0 15,0 0-15,0 0 16,0 0-1,0 0-15,0 0 16,0 0-16,0 0 16,0 0-1,0 0-15,0 0 16,0 0-16,0 0 16,-110 69-1,110-62-15,12-7 16,0 7-16,13-7 15,12 7 1,0-7-16,12 7 16,0-7-16,0 7 15,1-7 1,-1 0-16,12 0 16,-12-14-16,13 14 15,-13 0 1,-12 0-16,12 0 15,1 0-15,-1 0 16,0 0 0,0 7-16,-12-7 15,12 7-15,-12-7 16,12 7 0,-12-7-16,13 0 15,-14 0-15,14 0 16,-1-7-1,-12 0-15,12 0 16,-24 7-16,11 0 16,-11 0-1,12 0-15,-12 0 16,-1 0-16,1 0 16,12 0-1,-13 0-15,1 0 16,0 0-16,-1 0 15,1 0 1,-1 7-16,1 0 16,0-7-16,-1 0 15,1 0 1,-13 7-16,13-7 16,-13 0-16,13 0 15,-13 0 1,0 0-16,1 0 15,-13 0-15,12 7 16,-12-7 0,0 0-16,12 0 15,-12 7-15,0-7 16,0 0 0,0 0-16,-12 0 15,0 7-15,-1-7 16,1 0-1,0 7-15,-1-7 16,1 7-16,0-7 16,-13 0-1,13 6-15,-13-6 16,13 7-16,-13-7 16,1 0-1,11 7-15,-11-7 16,11 7-16,-11-7 15,-1 0 1,1 7-16,-13-7 16,0 0-16,0 0 15,0 0 1,12 0-16,-12 0 16,1 0-16,11-7 15,-12 0 1,-12 7-16,12-7 15,0 0-15,-12 1 16,12 6 0,-12-7-16,-1 7 15,1 0 1,0 7-16,-12-1 16,11 1-16,1-7 15,-12 0-15,11 0 16,1 0-1,0 0-15,0 0 16,0 0-16,-1-13 16,1 13-1,12-7-15,0 0 16,-12 7-16,12-7 16,0 7-1,0 0-15,0-7 16,1 0-1,11 7-15,0-7 16,13 7-16,-13-7 16,13 0-16,12 7 15,-12-7 1,12 0-16,0 0 16,0 0-16,0 1 15,12-1 1,0-7-16,13 7 15,0 0 1,-1 0-16,13 0 16,12 0-16,-12 0 15,25 0 1,-13 0-16,0 1 16,0-1-16,13 7 15,-1 0-15,1 0 16,-1 0-1,-11 0-15,11 0 16,-12 0-16,1 0 16,-1 7-1,0-7-15,-12 6 16,0-6-16,0 0 16,0 14-1,0-7-15,-13-7 16,13 7-16,0-7 15,-12 7 1,12 0-16,-13-7 16,13 0-16,0 7 15,-12 0 1,-1-7-16,13 7 16,-12 0-1,-1-7-15,1 7 16,12-7-16,-13 6 15,1-6 1,0 7-16,-13-7 16,13 7-16,-1-7 15,-12 0 1,13 7-16,-13-7 16,1 0-16,11 7 15,-11-7-15,-1 0 16,0 7-1,0 0-15,1-7 16,-13 0 0,12 7-16,0-7 15,1 7-15,-1 0 16,0-7-16,1 7 16,-1-7-1,-12 7-15,12-7 16,-12 0-1,13 0-15,-13 7 16,0-7-16,0 0 16,0 0-1,0 0-15,-25 0 16,13 0-16,-1-14 16,-11 7-16,-1 7 15,-12-14 1,13 7-16,-13 7 15,-13-7 1,1 0-16,0 7 16,0 0-16,0 0 15,-13 0-15,13 0 16,12 0 0,-12 0-16,0 14 15,-1-14-15,1 0 16,0 0-1,0 0-15,-13 0 16,13 0 0,-13 0-16,1 7 15,24-7-15,-12 7 16,0-7-16,12 0 16,0 0-1,0 0-15,0-14 16,0 14-1,0-7-15,0 7 16,0-7-16,13 7 16,-13 0-16,12 0 15,-159 35 1,184-35 46</inkml:trace>
  <inkml:trace contextRef="#ctx0" brushRef="#br0" timeOffset="28297.734">2679 14962 0,'0'0'15,"0"0"-15,0 76 16,0-48 0,0 20-16,0 21 15,0 1-15,0 6 16,0 0 0,0-7-16,0-7 15,0-13-15,0-1 16,0-20-1,0 0-15,0-8 16,0-6-16,0 0 16,0-14-1,0 0-15,-12-7 16,0-21-16,12-55 16,0-62-1,0 14-15,0-1 16,12 28-16,0 28 15,1 21 1,-1 13-16,0 8 16,13 13-16,-13 7 15,25 7 1,0 7-16,12 21 16,25 13-16,0 8 15,-13 6 1,13 8-16,0-1 15,-13 0-15,-11-13 16,-13 6 0,-13-13-16,1 0 15,-13 6-15,0-13 16,-12 6 0,-24 8-16,-1-7 15,-12-1-15,0-6 16,-24 0-1,12-1-15,-13-13 16,13-7-16,-13-7 16,-11 0-1,-1 0-15,12-14 16,13 7-16,12 0 16,0 7-1,13 0-15,-1 0 16,25 0 46</inkml:trace>
  <inkml:trace contextRef="#ctx0" brushRef="#br0" timeOffset="29472.899">3799 15329 0,'0'0'16,"0"0"-16,0 0 16,0 0-1,0 0-15,0 0 16,0 0-16,0 0 16,0 0-1,0 0-15,-49 83 16,36-56-16,1 8 15,12 0 1,0-1-16,25 15 16,-13-1-1,25-6-15,0-1 16,0-6-16,12-1 16,12-13-16,-11 0 15,-1-21 1,0 0-16,0-14 15,-12-7-15,-12 0 16,-1-6 0,1-1-16,-13 7 15,-12-6-15,0-1 16,0 0 0,-24-6-16,-13-1 15,0 7-15,-12-6 16,12 13-1,-25-7-15,13 8 16,12 6-16,0 0 16,0 7-1,13 7-15,-1 0 16,13 0-16,-13 0 16,25 0-1,-12 14-15,12-7 16,0 7-16,37-1 15,0-6 1,36 7-16,14-14 16,-14-7-16,13-7 15,13-6 1,-25-8-16,0 7 16,-25 1-16,0 6 15,-24 0 1,11 0-16,-11 7 15,-13 7-15,1-7 16,11 7 0,-11 0-16,-13 7 15,12 14 1,0-7-16,-12 6 16,0 15-16,13 0 15,-13-8-15,0 8 16,12-7-1,-12-8-15,12 1 16,-12-7 0,0 0-16,12-14 15,-12 7-15,13-7 16,11 0-16,-11-21 16,11 7-1,1 0-15,12-6 16,-13-1-16,13 0 15,0 14 1,0-7-16,0 14 16,0 0-1,12 21-15,-12 7 16,12 20-16,0 7 16,1 8-1,-1-1-15,-12 0 16,0-6-16,-13-8 15,1-6 1,0-15-16,-1-6 16,1-28-16,-25 7 62</inkml:trace>
  <inkml:trace contextRef="#ctx0" brushRef="#br0" timeOffset="29776.037">6222 14567 0,'0'0'15,"0"0"-15,0 0 16,0 0-16,0 70 15,0-29 1,0 21-16,0 21 16,-24 1-1,24-15-15,0-7 16,0-14-16,0-13 16,0-28-16,0-7 78</inkml:trace>
  <inkml:trace contextRef="#ctx0" brushRef="#br0" timeOffset="30073.91">6899 14754 0,'0'0'0,"0"0"15,0 0 1,0 97-16,0-41 16,-24 33-1,24 15-15,-25 0 16,13 7-16,-1-7 16,1-21-1,0-21-15,-1-7 16,1-20-16,0 0 15,-1-15 1,13-20 47</inkml:trace>
  <inkml:trace contextRef="#ctx0" brushRef="#br0" timeOffset="30332.394">6395 15439 0,'0'0'0,"0"0"16,0 0 0,0 0-16,0 0 15,0 0-15,172 28 16,-98-7 0,12-7-16,37 0 15,-37-1 1,0 1-16,0-14 15,13 7-15,-25-7 16,-74 0 47</inkml:trace>
  <inkml:trace contextRef="#ctx0" brushRef="#br0" timeOffset="30931.831">7810 15322 0,'0'0'16,"0"0"-16,0 0 15,0 0 1,0 0-16,0 0 16,0 0-1,0 0-15,0 0 16,-37 83-16,37-56 16,-13 15-1,13-7-15,0 6 16,-12 8-16,12-15 15,-12-6 1,12 0-16,0-8 16,0-6-16,-13 0 15,13-7 1,0-7-16,0 0 16,0-28-16,74-131 15,-25 21 1,25 6-16,-12 1 15,12 27-15,-13 35 16,-12 20 0,-12 22-16,0 13 15,0 14-15,12 14 16,-12 20 0,12 15-16,-12 20 15,0 7-15,-25 0 16,13 0-1,-13 0-15,-12 0 16,13-6-16,-1-8 16,-12-7-1,12-6-15,1-15 16,-13 1-16,12-7 16,0-8-1,1-6-15,-1-7 16,12-7-16,-24 0 78</inkml:trace>
  <inkml:trace contextRef="#ctx0" brushRef="#br0" timeOffset="32317.558">8720 15529 0,'0'0'0,"0"0"16,0 0-1,0 0-15,0 0 16,0 0-16,0 0 16,0 0-1,135 0-15,-98-20 16,0-8-16,0-14 15,0 8 1,-12-15-16,-13 8 16,0-8-16,0 8 15,-12 6 1,0 14-16,-24-6 16,-1 13-16,1 0 15,-1 14 1,-12 0-16,12 7 15,1 7-15,-1 7 16,1-1 0,11 15-16,1 0 15,12-1-15,0 8 16,0-1 0,25 1-16,-13-1 15,25 1-15,0-8 16,12-13-1,13 0-15,11-21 16,-11-14-16,24-14 16,-12-41 46,-37 35-46,-13 20-1,-11-7-15,11 21 16,-11-7-16,-1 0 16,0 7-16,13 0 15,12 0 1,12 14-16,12-14 16,38-14-1,-13-7-15,0-13 16,-12-1-16,0-6 15,-25 6-15,-12 0 16,0 8 0,-25-1-16,0 7 15,1 1-15,-13 6 16,0 0 0,-25 7-16,-12 0 15,-12 7-15,0 14 16,-1 7-1,1-1-15,0 15 16,0 7-16,12-8 16,12 8-1,1-8-15,11-6 16,1 7-16,12-1 16,0-6-1,25 6-15,12 1 16,36 7-16,14-22 15,-1-6 1,12-14-16,468-270 63,-504 243-48,-26 20-15,-11 0 16,0 0-16,-13 0 15,0 0-15,-12 7 16,0 0 0,0-7-16,0 0 15,-24 7 1,-1 0-16,-12 0 16,0 14-16,0-7 15,0 0-15,13 14 16,-13-8-1,12 8-15,1 7 16,11 0 0,-11 6-16,11 1 15,13-1-15,0 8 16,0-7-16,13-1 16,-1-6-1,25-7-15,0-8 16,12-13-1,25-41-15,-74 41 63</inkml:trace>
  <inkml:trace contextRef="#ctx0" brushRef="#br0" timeOffset="32579.51">11254 14311 0,'0'0'0,"0"0"16,0 0-16,0 0 15,0 0-15,-73 97 16,60-41 0,-11 13-16,-1 28 15,0 7 1,13-1-16,-13-6 16,25 0-16,-12-14 15,12-7-15,0 7 16,0 7-1,25 0-15,-13-14 16,-12-76 47</inkml:trace>
  <inkml:trace contextRef="#ctx0" brushRef="#br0" timeOffset="33323.17">12989 15073 0,'0'0'15,"0"0"-15,0 0 16,0 0-16,0 0 15,-37 76-15,37-62 16,0 13 0,-12-13-16,12 0 15,0 0 1,-12-7-16,12 0 16,0-7-16,-13 0 15,13-7 1,-12-7-16,-13 0 15,13-7-15,-13-6 16,-12-1 0,1 7-16,-1 0 15,0 8-15,-12-1 16,-1 14 0,1 0-16,-12 20 15,-1 8-15,13 21 16,-13 6-1,25 7-15,1-6 16,11 13-16,13 7 16,12-14-1,0 0-15,24 1 16,-11-22-16,11 8 16,1-8-1,-1-6-15,13-1 16,0-6-16,25-21 15,-1-21 1,-61 14 47</inkml:trace>
  <inkml:trace contextRef="#ctx0" brushRef="#br0" timeOffset="33927.494">13580 15010 0,'0'0'0,"0"0"16,0 0-16,0 0 15,0 0 1,0 0-16,-111 76 16,74-34-16,-12 6 15,0 22 1,-1-15-16,1 14 15,12-7 1,13 8-16,11-8 16,1 0-16,12 1 15,0-1-15,25-7 16,-1 1 0,25-15-16,1-6 15,11-22-15,13-13 16,0-13-1,0-22-15,-1-27 16,1-14-16,-25 0 16,1-28-1,-13 14-15,-13-7 16,-24-7-16,0 21 16,-24 0-1,11 14-15,-24 20 16,0 1-16,-12 6 15,0 22 1,0 6-16,0 7 16,12 7-1,-13 14-15,14 6 16,-1 1-16,0 7 16,24 0-16,-11-1 15,24 15 1,0 6-16,0-48 62</inkml:trace>
  <inkml:trace contextRef="#ctx0" brushRef="#br0" timeOffset="34479.056">14305 15287 0,'0'0'15,"0"0"1,0 0-16,0 0 16,0 0-16,-12 97 15,0-42 1,-13 8-16,13-1 16,0-7-16,-1-6 15,1-15 1,0-6-16,-1-7 15,1-14-15,12 7 16,0-14 0,0-14-16,0-21 15,37-89-15,-12 20 16,12 14 0,12 7-16,-12 20 15,-13 22-15,1 13 16,-13 7-1,13 21-15,-13 0 16,13 21-16,-13 14 16,13 27-1,-1 7-15,1 7 16,-13-6-16,0-8 16,1-7-1,-1-6-15,-12-8 16,12-6-16,-12-1 15,13-13 1,-1 0-16,0-7 16,1-14-16,-13 0 78</inkml:trace>
  <inkml:trace contextRef="#ctx0" brushRef="#br0" timeOffset="34893.643">15413 14996 0,'0'0'16,"0"0"-16,0 0 15,0 0 1,0 0-16,0 0 16,0 0-16,0 0 15,-136 28 1,75 0-16,-13 13 15,13 1-15,-1 13 16,0-6 0,13-8-16,25 8 15,-13-8-15,24 8 16,1-1 0,12 1-16,0-8 15,25 1-15,-1-1 16,26-6-1,11 6-15,1-13 16,-13 0-16,0-8 16,0-6-1,-12-7-15,0 7 16,0-7-16,0-7 16,-37 0 46</inkml:trace>
  <inkml:trace contextRef="#ctx0" brushRef="#br0" timeOffset="35058.603">16040 15834 0,'0'0'16,"0"0"-1,0 0-15,0 0 16,0 0-16,0 0 78</inkml:trace>
  <inkml:trace contextRef="#ctx0" brushRef="#br0" timeOffset="36408.427">17357 15647 0,'0'0'16,"0"0"-16,0 0 15,0 0-15,0 0 16,0 0 0,0 0-16,0 0 15,0 0 1,0 0-16,-136-83 16,87 62-16,-13 7 15,13 1 1,0 6-16,0 7 15,0 0-15,-1 0 16,1 13 0,12-6-16,0 7 15,0-7-15,25 7 16,-12-7 0,11 0-16,1 0 15,12 7-15,0-8 16,0 1-1,0 0-15,25 0 16,-13 0-16,12-7 16,1 0-1,24 0-15,-12-14 16,12-6-16,1-1 16,-1-7-16,-12 7 15,-13 1 1,1 6-16,0 7 15,-13-7-15,0 7 16,0 0 0,1 0-16,-1 7 15,0-7 1,-12 7-16,13 0 16,-1 0-16,-12 0 15,0 14-15,12 0 16,-12 14-1,0 20-15,0 35 16,-24 28 0,-1 34-16,0 28 15,-24 14-15,-12-14 16,-1 7 0,1-14-16,-38 7 15,13-21-15,-12-13 16,24-42-1,0-14-15,0-21 16,13-21-16,-1-6 16,13-7-1,-12-14-15,-1-1 16,1-13-16,11-20 16,1-1-1,0-14-15,0-6 16,12-15-16,0 1 15,12 0 1,1 6-16,11 15 16,1 6-16,12 0 15,0 8 1,0-1-16,25 0 16,12-7-16,49-20 15,-86 48 48</inkml:trace>
  <inkml:trace contextRef="#ctx0" brushRef="#br0" timeOffset="36909.338">17701 15426 0,'0'0'0,"0"0"16,0 0-16,0 0 15,0 0 1,0 0-16,0 0 16,0 83-16,0-42 15,0 1 1,0-15-16,0 1 15,0-7 1,0 0-16,-25-8 16,25-6-16,0-7 15,-12-7-15,12-20 16,0-43 0,0-19-16,0 12 15,25 1 1,-13 14-16,0 7 15,13 13-15,-13 7 16,1 22-16,-1-8 16,12 21-1,1 0-15,12 14 16,24 13-16,1 8 16,12 13-1,-74-48 48</inkml:trace>
  <inkml:trace contextRef="#ctx0" brushRef="#br0" timeOffset="38126.157">19190 15329 0,'0'0'0,"0"0"16,0 0-16,0 0 15,0 0 1,0 0-16,-173-76 16,100 55-1,-1 0-15,-12 0 16,0 7-16,12 7 16,0 7-16,25 7 15,-13 14 1,13 14-16,0 13 15,12 15-15,0 20 16,12 7 0,25-7-16,0-28 15,25-7-15,12-6 16,12-21 0,13-14-16,48-21 15,-11-14-15,-1-7 16,1-6-1,-13 6-15,-25 1 16,-24 20 0,-12 0-16,12 0 15,-25 14-15,0 0 16,-12 0-16,13 7 16,-13 14-1,0 27-15,-37 22 16,12 26-16,13-13 15,12-6 1,24-8-16,1-21 16,24-6-16,13-15 15,36-20 1,-12-14-16,25-27 16,-13-15-1,-12-6-15,-24 7 16,-13 6-16,-12 1 15,-12-1-15,-13 7 16,-12 1 0,0-1-16,-25 1 15,1-8 1,-38-6-16,1 6 16,-1 14-16,-12 8 15,25 13-15,-12 7 16,12 14-1,12 6-15,0 15 16,12 20 0,13 8-16,12-1 15,24 7-15,1 0 16,37-13 0,-13-22-16,25-13 15,-1-21-15,26-42 16,-1-27-16,-12-28 15,-12-6 1,0-22-16,-13 7 16,-24 8-1,-12 13-15,0 7 16,-25 14-16,12 13 16,-12 8-16,0 7 15,-25 6 1,13 7-16,12 15 15,-12-1 1,12 0-16,-13 21 16,13 0-16,-12 7 15,12 28 1,0 34-16,0 35 16,0 27-16,12 8 15,1-1-15,-1-6 16,0 6-1,1-14-15,-1-27 16,0-21 0,1-13-16,11-15 15,-12 1-15,13-15 16,-25-34 46</inkml:trace>
  <inkml:trace contextRef="#ctx0" brushRef="#br0" timeOffset="38669.337">20592 15986 0,'0'0'16,"0"0"-16,0 0 15,0 0-15,0 0 16,0 0-1,0 0-15,0 0 16,0 0-16,0 0 16,-135 14-1,110 14-15,1-1 16,-1-6-16,13 14 16,-1-15-1,13 8-15,0-7 16,25-7-16,-13-7 15,13 0 1,24-7-16,-12-14 16,0-7-16,0 0 15,0-13 1,-25 13-16,13-14 16,-13 14-16,0 1 15,-12-1 1,0 7-16,0 0 15,0 14-15,-12-7 16,12 7 0,-12 0-16,-1 14 15,1 0-15,12-7 16,0 7 0,0 0-16,12-7 15,13 6-15,-25-13 78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19.0407" units="1/cm"/>
          <inkml:channelProperty channel="Y" name="resolution" value="212.17616" units="1/cm"/>
          <inkml:channelProperty channel="T" name="resolution" value="1" units="1/dev"/>
        </inkml:channelProperties>
      </inkml:inkSource>
      <inkml:timestamp xml:id="ts0" timeString="2019-09-16T16:18:08.64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20112 6976 0,'0'0'16,"0"0"-16,0 0 0,0 0 15,0 0-15,0 0 16,0 0-16,0 0 16,0 0-1,0 0-15,0 0 16,0 0-16,0 0 15,87 76 1,-63-69-16,-12 0 16,13 0-16,0 7 15,-1-8 1,1 1-16,-1-7 16,1 7-16,24 0 15,-12-7 1,12 0-16,-12 0 15,12 0-15,1 0 16,-1-7 0,12-7-16,1 8 15,-1-1 1,1 0-16,-1-7 16,13 7-16,-12 0 15,12 0 1,-25 0-16,0 0 15,0 7-15,13-7 16,-25 0 0,12 7-16,-12-7 15,12 7-15,-12 0 16,0 0 0,0 0-16,0 14 15,0-14-15,-1 7 16,14-7-1,-13 7-15,12 0 16,-12-7-16,12 7 16,-12-7-1,0 0-15,12 7 16,-12-7-16,12 0 16,0 0-1,-12 0-15,0 0 16,12 0-16,-12 0 15,0 0 1,0 0-16,12 0 16,-12 0-16,0 0 15,-12-14 1,-1 14-16,13 0 16,-12-7-16,24-7 15,-49 14 48</inkml:trace>
  <inkml:trace contextRef="#ctx0" brushRef="#br0" timeOffset="2289.341">2630 7924 0,'0'0'16,"0"0"-16,0 0 16,0 0-16,0 0 15,0 0 1,0 0-16,0 0 16,0 0-1,0 0-15,0 0 16,0 0-16,0 0 15,0 0 1,148 34-16,-99-27 16,25-7-16,0 0 15,12 0 1,12 0-16,-12 0 16,13-13-16,-1 6 15,25 0 1,-12 0-16,-13 0 15,1-7-15,-13 7 16,0-7 0,0 14-16,25-7 15,-25 7-15,-12 0 16,-1-7 0,1 7-16,0-6 15,0 6-15,-13-7 16,1 7-1,-1 0-15,13 0 16,-12 0-16,-1 13 16,1-13-1,-1 0-15,-11 0 16,-1 0-16,12 0 16,-12-6-1,13 6-15,0-7 16,-13 7-16,12 0 15,1 0 1,-1 0-16,1 0 16,-13 13-16,0-13 15,0 0 1,13 7-16,-13-7 16,0 0-16,1 0 15,11 0 1,-12 0-16,13 0 15,-1 0-15,13 0 16,0 7 0,0-7-16,-13 0 15,1 0-15,12 0 16,-1 0 0,-11-7-16,-1 7 15,1 0-15,12 0 16,0 7-1,-1 0-15,1 0 16,-12 0-16,-1-7 16,13 7-1,-12-7-15,11 0 16,1 0-16,0 7 16,12 0-1,0 0-15,0 0 16,-12 0-16,-12-1 15,12-6 1,-1 0-16,1 0 16,12 0-16,-12 7 15,12-7 1,-12 0-16,0 7 16,-13-7-1,13 0-15,0 0 16,-12 0-16,11 0 15,1 0-15,12 7 16,-12-7 0,0 0-16,0 7 15,0 0 1,-1-7-16,1 7 16,0-7-16,0 0 15,12 0-15,0 0 16,0 7-1,0-7-15,0 7 16,1-7 0,-1 7-16,0-7 15,0 0-15,12 0 16,1 0 0,-1 7-16,-12-7 15,13 7-15,-13-7 16,12 0-1,-24 0-15,25 0 16,-13 0-16,-13 0 16,-11 7-1,-1-7-15,-11 6 16,-1-6-16,0 0 16,-12 7-1,0 0-15,0-7 16,-13 7-16,-11-7 15,11 0 1,-24 0 47</inkml:trace>
  <inkml:trace contextRef="#ctx0" brushRef="#br0" timeOffset="57155.44">20063 11003 0,'0'0'0,"0"0"0,0 0 0,0 0 15,0 0 1,0 0-16,0 0 16,123-6-16,-74-1 15,1 7 1,11-7-16,1 7 15,-1 0 1,-12 0-16,13 0 16,12 14-16,12-8 15,-12 1-15,-1 0 16,14-7 0,-14 7-16,26-7 15,-13 7-15,12 0 16,13-7-1,0 0-15,-13 0 16,1-14-16,-1 7 16,1 0-1,11 7-15,1-7 16,-13 1 0,-11-8-16,-1 14 15,0-7-15,0 0 16,-12 7-16,-13 0 15,13 0 1,0 0-16,-13 0 16,1 0-16,-13 0 15,0 0 1,-12 0-16,0-7 16,-12 7-1,-1 0-15,1 0 16,-13 0-16,1 14 15,-13-14 48</inkml:trace>
  <inkml:trace contextRef="#ctx0" brushRef="#br0" timeOffset="58650.721">2679 11938 0,'0'0'16,"0"0"-16,0 0 15,0 0 1,0 0-16,0 0 16,-61-70-16,61 64 15,-13-8 1,13 0-16,0-7 15,0 14-15,0-7 16,0 1 0,25-1-16,-13 7 15,1-7-15,11 0 16,1 0 0,-1 0-16,1 1 15,12 6 1,12-7-16,0 7 15,1 0-15,-1 7 16,12 0 0,1 0-16,24 0 15,0 0-15,0 14 16,0-14-16,25 7 16,-13 7-1,1-8-15,36 8 16,-24-14-1,12 0-15,12 14 16,1-7-16,-1 0 16,0 0-16,1-7 15,11 7 1,-11 0-16,11 0 16,13 0-1,-12-7-15,24 0 16,-24 0-16,24 0 15,-24 0 1,11-7-16,-23 7 16,11 0-16,13 14 15,-24-14 1,-1 0-16,13 0 16,-38 0-16,13 13 15,13-6 1,-25 0-16,-13-7 15,13 7-15,-13 0 16,-12 0-16,0 7 16,25 0-1,-13-7-15,-11-1 16,-1 8 0,12-7-16,-12 0 15,0 0-15,-12 7 16,25-7-1,-1 7-15,0-14 16,1 0-16,24 0 16,-25 0-1,13 0-15,12-7 16,-12 0-16,0 0 16,-1-7-16,-11 7 15,-1 0 1,1 7-16,11 0 15,-24-7 1,-12 7-16,0-7 16,-12 7-16,-13-7 15,0 7 1,-12 0-16,0 0 16,-13 0-16,1 0 15,-13 14 1,13-7-16,-13 7 15,-12-14 48</inkml:trace>
  <inkml:trace contextRef="#ctx0" brushRef="#br0" timeOffset="128034.077">4980 16069 0,'0'0'0,"0"0"0,0 0 0,0 0 15,0 0-15,61 76 16,-48-55-16,11 21 16,13 13-1,0 7-15,12 7 16,-12 8 0,12-8-16,1 0 15,-1-14-15,12 1 16,-11-8-16,23 7 15,-73-55 48</inkml:trace>
  <inkml:trace contextRef="#ctx0" brushRef="#br0" timeOffset="128375.825">5841 15924 0,'0'0'0,"0"0"15,0 0 1,0 0-16,0 0 15,-160 83 1,99-35-16,-13 15 16,-25 20-16,1 7 15,-13 6 1,13-6-16,-1 7 16,13-27-16,0 13 15,86-83 48</inkml:trace>
  <inkml:trace contextRef="#ctx0" brushRef="#br0" timeOffset="128668.198">4672 16436 0,'0'0'15,"0"0"-15,0 0 16,0 0-16,123-35 16,-49 28-1,37-6-15,12-1 16,37 7-16,24-14 15,1 7 1,-185 14 47</inkml:trace>
  <inkml:trace contextRef="#ctx0" brushRef="#br0" timeOffset="130307.785">6592 16498 0,'0'0'0,"0"0"16,0 0-1,0 0-15,-37 76 16,37-55 0,-13 14-16,1-1 15,12-6-15,-12 0 16,12-1-1,-13-6-15,13 0 16,-12-7-16,12 0 16,-12-8-1,12 1-15,0-7 16,-12 0-16,12-20 16,-13-1-1,13-14-15,0-6 16,13-22-16,-1-6 15,12 0 1,1 0-16,12 13 16,-12 8-16,11 7 15,1 13 1,0 14-16,0-7 16,0 21-16,0-7 15,0 7 1,0 0-16,0-7 15,0 7-15,0 0 16,-1 0 0,-36 0 46</inkml:trace>
  <inkml:trace contextRef="#ctx0" brushRef="#br0" timeOffset="131052.911">7527 16394 0,'0'0'15,"0"0"-15,0 0 16,0 0-16,0 0 16,0 0-1,0 0-15,0 0 16,123-27-16,-111 20 15,13 0 1,11-7-16,-23 0 16,11 0-16,-11 7 15,-1-6 1,0-8-16,1 7 16,-1 0-1,-12 0-15,0 0 16,0-6-16,0-1 15,-12 0-15,-1 7 16,-11-6 0,-1 6-16,0 7 15,-11 0-15,-1 7 16,-13 0 0,13 14-16,-12 7 15,0 6-15,12 8 16,-12 13-1,12 1-15,0 13 16,0 0 0,25-6-16,0 13 15,-1-21-15,13 1 16,25-15 0,-13 8-16,25-15 15,12 1-15,1 0 16,-1-7-1,25-8-15,12 1 16,0-7-16,-86-7 63</inkml:trace>
  <inkml:trace contextRef="#ctx0" brushRef="#br0" timeOffset="132226.731">8474 16325 0,'0'0'0,"0"0"16,0 0-16,0 0 15,0 0-15,0 0 16,0 0 0,0 0-16,0 0 15,0 0-15,0 0 16,0 0 0,0 0-16,0 0 15,0 0-15,0 0 16,0 0-1,0 0-15,0 0 16,-37-83 0,12 69-16,13-6 15,-25-1-15,13 0 16,-13 7-16,0 7 16,12-7-1,1 14-15,-13 0 16,24 0-16,-11 21 15,11-14 1,1 7-16,0 7 16,0-7-1,12 13-15,0-6 16,0 7-16,24-1 16,-12 1-1,13-7-15,0 0 16,-1-8-16,13 1 15,0-7-15,12-7 16,0-14 0,1 0-16,-13-6 15,-1-1-15,-11 0 16,12 0 0,-25 1-16,13 6 15,-13 0-15,-12 0 16,13 7-1,-13 7-15,0 14 16,0 7-16,0 34 16,-25 42-1,0 41-15,13-6 16,-13 27 0,1-14-16,11 35 15,13-34-15,0-22 16,13-6-1,11-14-15,1-21 16,0-14-16,12-14 16,-13-6-1,13-15-15,0-6 16,12-14-16,0-7 16,-12-21-1,12-14-15,13-13 16,-13-28-16,13-28 15,-25-7-15,-13-14 16,1-6 0,-13 6-16,0-13 15,-12-8 1,-24 15-16,-1 13 16,1 21-16,-1 7 15,-12 21 1,13 6-16,-13 22 15,12 6-15,0 14 16,13 7 0,-13 7-16,13 0 15,0 0-15,12 7 16,0 0 0,0-7 46</inkml:trace>
  <inkml:trace contextRef="#ctx0" brushRef="#br0" timeOffset="132701.522">9557 16346 0,'0'0'16,"0"0"-16,0 0 15,0 0-15,0 0 16,0 0-16,0 0 15,0 0 1,0 0-16,-25 90 16,25-69-1,-12 6-15,12-6 16,0 7-16,24-7 16,-11-1-1,-1-6-15,12-7 16,1 0-16,0-7 15,12-7 1,-13-14-16,13 1 16,-12-1-16,-1-7 15,1 7-15,-13 1 16,13-1 0,-25 0-16,12 0 15,-12 1 1,0 6-16,0-7 15,0 0-15,12-13 16,-12-43 0,13 1-16,24 14 15,-37 62 48</inkml:trace>
  <inkml:trace contextRef="#ctx0" brushRef="#br0" timeOffset="133011.473">10282 16415 0,'0'0'0,"0"0"15,0 0 1,0 0-16,0 0 15,0 0-15,50 83 16,-26-55 0,-11 0-16,-1 6 15,12-6-15,-11-7 16,-1-1 0,0 1-16,1-7 15,-1-14-15,-12 0 78</inkml:trace>
  <inkml:trace contextRef="#ctx0" brushRef="#br0" timeOffset="133201.068">10688 15855 0,'0'0'0,"0"0"15,0 0-15,0 0 16,0 0 0,0 0-16,0 0 15,0 0 48</inkml:trace>
  <inkml:trace contextRef="#ctx0" brushRef="#br0" timeOffset="133695.682">11414 16429 0,'0'0'0,"0"0"0,0 0 15,0 0 1,25 83-16,-13-48 15,-12 6-15,12 1 16,1-1 0,-13-13-16,12 0 15,-12-8-15,0 1 16,0-14 0,0 0-16,12 0 15,-12-7-15,0-21 16,13 0-1,-1-13-15,13-15 16,-1-6-16,1 0 16,-1-1-1,13 8-15,-12 6 16,0 8-16,-1 6 16,13 7-1,-12 0-15,-1 8 16,1 6-16,-1 0 15,-11 0 1,11 7-16,-11 0 16,-1 0-16,-12 0 78</inkml:trace>
  <inkml:trace contextRef="#ctx0" brushRef="#br0" timeOffset="134269.429">12288 16519 0,'0'0'15,"0"0"-15,0 0 16,0 0-1,0 0-15,0 0 16,0 0-16,0 0 16,0 0-1,135-21-15,-123 7 16,1-6-16,-1-1 16,-12-7-1,0 7-15,0-6 16,0 6-16,-12 0 15,-13 0 1,0 1-16,-11 6 16,-1 0-16,0 7 15,0 7 1,12 0-16,1 14 16,-1 7-16,0 6 15,13 8 1,0 6-16,0 8 15,12-1-15,24 1 16,-12-1 0,25-6-16,-12-8 15,24 1-15,-12-7 16,25-15 0,-1 8-16,13-21 15,24-14-15,38-48 16,-136 62 46</inkml:trace>
  <inkml:trace contextRef="#ctx0" brushRef="#br0" timeOffset="134676.383">13383 15972 0,'0'0'15,"0"0"-15,0 0 16,-123 14 0,49 21-16,0 13 15,0 1-15,13-1 16,12-13 0,24 6-16,13-13 15,12 0-15,12-8 16,25 8-1,24-14-15,38 7 16,11-8-16,-11 8 16,-13-14-1,-12 7-15,-25 0 16,-12 7-16,-12-8 16,-25 22-1,-13 20-15,-36 15 16,-25 26-16,-12 15 15,-12-7 1,-1-14-16,99-90 63</inkml:trace>
  <inkml:trace contextRef="#ctx0" brushRef="#br0" timeOffset="136187.318">14859 16346 0,'0'0'16,"0"0"-16,0 0 15,0 0 1,0 0-16,0 0 16,0 0-16,0 0 15,0 0 1,0 0-16,0 0 15,123-76-15,-98 55 16,-13 0 0,13 1-16,-1-1 15,-11-7-15,-1 0 16,0 1 0,-12-1-16,0 7 15,-12 1 1,-13-1-16,13 0 15,-25 7-15,12 7 16,-24 7-16,12 0 16,0 14-1,-12 14-15,12-1 16,0 8 0,13 0-16,-1-8 15,1 8-15,24 0 16,-13 6-1,13-6-15,0 6 16,37-6-16,0-1 16,0 8-1,0-14-15,24-8 16,13 8-16,-12-14 16,12-7-16,-13-7 15,1-14 1,-13 0-16,0-7 15,-12 1 1,-13-1-16,26-118 63,-38 77-48,0 14 1,1 13-16,-1 7 15,-12 15-15,12-1 16,-12 7 0,13 7-16,-13 0 15,12 14-15,-12 6 16,12 8 0,0 14-16,-12 6 15,13 1-15,-1-1 16,-12-13-16,12 6 15,-12-13 1,13-1-16,-13-6 16,0 0-1,12-7-15,-12-7 16,12-7-16,1 0 16,-1-7-1,12-21-15,26-13 16,-1-22-16,12 1 15,-11 0-15,-13 20 16,12 1 0,-25 13-16,1 14 15,0-7 1,-1 15-16,-12-1 16,13 7-16,0 13 15,-13-6 1,0 14-16,13 0 15,-13 7-15,0-1 16,13 15 0,-13-8-16,13-6 15,0 7-15,-1-8 16,-11-6 0,23 0-16,-11 0 15,0-14-15,24-1 16,-12-6-1,0 0-15,0-13 16,-13-1-16,13 0 16,-37 14 46</inkml:trace>
  <inkml:trace contextRef="#ctx0" brushRef="#br0" timeOffset="136802.483">17000 16353 0,'0'0'16,"0"0"-16,0 0 15,0 0-15,0 0 16,0 0 0,0 0-16,0 0 15,0 0 1,147 28-16,-122-35 16,12-7-16,-12 0 15,-1-7 1,-12-13-16,1-1 15,-1 0-15,-12-6 16,-12 6 0,-13 1-16,1 13 15,-13 7-15,-13 7 16,1 7 0,0 28-16,0 0 15,0 6-15,-1 8 16,13-1-16,25 1 15,0-1 1,0 1-16,12-1 16,24-6-1,13-1-15,0-6 16,12 0-16,13-14 16,24-1-1,-12-6-15,-13 0 16,-12-7-16,1-14 15,-14 8-15,1-15 16,-37 21 47</inkml:trace>
  <inkml:trace contextRef="#ctx0" brushRef="#br0" timeOffset="137218.285">17787 16187 0,'0'0'0,"0"0"16,0 0-16,0 0 15,37 69-15,-37-41 16,12-1 0,-12 8-16,0 0 15,13 6 1,-13-13-16,0 6 15,0-13-15,0-7 16,0 7-16,0-14 16,0 6-1,0-13-15,0 0 16,0-13 0,12-1-16,-12-7 15,12-7-15,1 1 16,11-8-16,13 7 15,0-6 1,0 6-16,0 0 16,12 1-1,-12 13-15,12 14 16,-49 0 46</inkml:trace>
  <inkml:trace contextRef="#ctx0" brushRef="#br0" timeOffset="138136.846">18956 16235 0,'0'0'0,"0"0"16,0 0-1,0 0-15,0 0 16,0 0-16,0 0 16,0 0-1,0 0-15,0 0 16,-135-55-16,98 55 16,0 21-1,12-14-15,-12 13 16,13 1-16,-1 0 15,13 0 1,-1-1-16,13 8 16,0-7-16,0 0 15,25-1 1,0-6-16,12 7 16,-1-14-16,1 0 15,-12-7 1,12 0-16,0 0 15,0-14-15,0 7 16,0-7 0,-13 0-16,13 0 15,-12 1-15,12-1 16,-13-7 0,1 7-16,-13 0 15,13 7-15,-25 1 16,12 6-1,0 0-15,-12 6 16,0 8-16,0 14 16,0 7-1,-24 13-15,-1 21 16,0 7-16,-11 7 16,-14 0-1,1 14-15,-12-7 16,-1 0-16,1-7 15,11-7 1,-11 1-16,12-15 16,-1-21-1,14-6-15,-1-7 16,0-21-16,12-1 16,1-12-16,-1-15 15,-12-28 1,12-13-16,13-28 15,0-21-15,-1 8 16,13 13 0,13 27-16,-1 8 15,0 13-15,1 15 16,11 6 0,-11 7-16,11 7 15,1 0 1,-25 7 46</inkml:trace>
  <inkml:trace contextRef="#ctx0" brushRef="#br0" timeOffset="138855.172">19768 16242 0,'0'0'0,"0"0"15,0 0 1,0 0-16,0 0 16,-49 83-1,36-48-15,13 6 16,-12 1-16,12-1 15,0 1-15,0-14 16,12-8 0,1 1-16,-1-14 15,13 0-15,12-7 16,-1-14 0,1-7-16,0-13 15,12-1-15,-12 1 16,-12-1-1,12 7-15,-25 1 16,0 6-16,1 7 16,-1 0-1,-12 7-15,12 0 16,1 7 0,-13 0-16,0 14 15,0 14-15,12 20 16,-12 42-16,-25 7 15,13 7 1,-13 14-16,-11 20 16,-14 0-1,-11-6-15,-1-15 16,13-20-16,-25-21 16,13-13-1,-1-22-15,13-13 16,0-14-16,0-14 15,12-7 1,-12-14-16,24-13 16,-12-8-16,25-13 15,-1-21-15,13 20 16,0 8 0,0 48 46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19.0407" units="1/cm"/>
          <inkml:channelProperty channel="Y" name="resolution" value="212.17616" units="1/cm"/>
          <inkml:channelProperty channel="T" name="resolution" value="1" units="1/dev"/>
        </inkml:channelProperties>
      </inkml:inkSource>
      <inkml:timestamp xml:id="ts0" timeString="2019-09-16T16:22:03.34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16052 5384 0,'0'0'0,"0"0"0,0 0 0,0 0 16,0 0-16,0 0 15,123 90-15,-86-62 16,13-1 0,23 15-16,26-1 15,-1-6 1,1-7-16,11-7 16,-11-1-16,-1-6 15,1-7-15,-13 0 16,-25-7-1,1 0-15,-25 0 16,0 0 0,-13 0-16,13-14 15,-37 14 48</inkml:trace>
  <inkml:trace contextRef="#ctx0" brushRef="#br0" timeOffset="1683.388">15351 4395 0,'0'0'15,"0"0"1,0 0-16,0 0 15,0 0-15,0 0 16,0 0 0,0 0-16,0 0 15,0 0-15,-37-84 16,25 78 0,0-8-16,-13 7 15,0-7-15,1 7 16,-13-7-1,12 14-15,-12-7 16,13 0-16,-1 7 16,1 0-1,-1 0-15,0 14 16,1-14-16,-1 14 16,13-7-1,0 14-15,12-7 16,-13-1-16,13 8 15,0-7 1,25 7-16,-13-7 16,0 6-16,25-6 15,-12 0 1,12 0-16,0-7 16,12-7-16,-12 7 15,-12-7 1,11 0-16,-11 0 15,12-14-15,-12 7 16,-13 0 0,12 0-16,1 0 15,-13 0-15,1 0 16,11-6 0,-24 6-16,13 0 15,-1 0-15,-12-7 16,12 14-1,-12-7-15,13 0 16,-13 7-16,12-7 16,-12 7-1,0 0-15,12 0 16,0 0-16,-12 7 16,13 0-1,-13 7-15,12 0 16,0 6-16,1 8 15,-13 0 1,12-1-16,0 1 16,1-7-16,-13 7 15,12-8 1,0 1-16,-12-7 16,12 7-16,1-14 15,-1 6 1,-12-13 46</inkml:trace>
  <inkml:trace contextRef="#ctx0" brushRef="#br0" timeOffset="2210.262">16188 4367 0,'0'0'15,"0"0"-15,0 0 16,0 0 0,0 0-16,24 69 15,-24-48-15,0 0 16,0-1-16,13 1 15,-13 0 1,0 0-16,0-8 16,12 1-16,-12 0 15,0-7 1,12 7-16,-12-14 16,0 7-1,13-7-15,-1-21 16,0 0-16,1-13 15,-1-1 1,12-6-16,-11 6 16,-1 0-16,13 1 15,-13 13-15,13 0 16,-1 0 0,1 8-16,12 6 15,0 0-15,-1 0 16,14 7-1,-1 14-15,-49-14 63</inkml:trace>
  <inkml:trace contextRef="#ctx0" brushRef="#br0" timeOffset="3002.325">17098 4367 0,'0'0'15,"0"0"-15,0 0 16,0 0-16,0 0 15,0 0 1,0 0-16,0 0 16,0 0-16,0 0 15,0 0 1,0 0-16,0 0 16,160 14-16,-135-14 15,-1 0 1,1 0-16,0-7 15,-1 0-15,1 0 16,-1 7 0,1-7-16,-13-7 15,13 7 1,-13 0-16,0 0 16,1 0-16,-1 1 15,-12-8 1,0 0-16,0 7 15,0-14-15,0 14 16,0-7-16,-12 1 16,-13 6-1,13 0-15,-25 0 16,12 0-16,1 7 16,-1 0-1,-12 14-15,13-7 16,-1 6-16,13 1 15,-13 0 1,13 7-16,0 0 16,-1-7-16,13 13 15,-12-6 1,12 0-16,0 6 16,0 1-1,12-7-15,1 7 16,23 6-16,-11-6 15,24 0 1,-12 6-16,12-13 16,13 0-16,-1-21 15,-61 0 48</inkml:trace>
  <inkml:trace contextRef="#ctx0" brushRef="#br0" timeOffset="6470.235">18907 3945 0,'0'0'0,"0"0"16,0 0-16,0 0 15,0 0 1,0 0-16,0 0 16,0 0-16,0 0 15,-136-14 1,112 14-16,-1 0 15,-12 0-15,0 7 16,0-7 0,1 7-16,-14 0 15,13 6-15,-12 1 16,12 0 0,-12 7-16,0 7 15,-13 13-15,13-6 16,12-1-1,0-6-15,13 0 16,-1-1-16,1 8 16,11-14-1,13 6-15,0-6 16,25 7 0,-13-7-16,25-1 15,0-6-15,0-7 16,24 0-16,1-7 15,12-21 1,-13 7-16,1-13 16,12-15-16,-25 1 15,0-1 1,-12 14-16,-13 1 16,1 6-16,-13 7 15,1 0 1,-1 1-16,0 6 15,-12 7-15,13 0 16,-13 0 0,12 13-16,-12 8 15,0 0-15,12 14 16,0-1 0,1 15-16,-1-1 15,13 14-15,-1-6 16,13-1-1,12 0-15,13-6 16,-62-49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19.0407" units="1/cm"/>
          <inkml:channelProperty channel="Y" name="resolution" value="212.17616" units="1/cm"/>
          <inkml:channelProperty channel="T" name="resolution" value="1" units="1/dev"/>
        </inkml:channelProperties>
      </inkml:inkSource>
      <inkml:timestamp xml:id="ts0" timeString="2019-09-16T16:30:43.55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2445 11246 0,'0'0'16,"0"0"-16,0 0 15,0 0 1,148-14-16,-62 14 15,25 0 1,12 0-16,0 0 16,12 7-16,-12 0 15,13 0-15,-1 6 16,-12-6 0,-12 0-16,12 14 15,-25-7 1,1 7-16,-1-1 15,1 8-15,-1-7 16,-24 0 0,-74-21 46</inkml:trace>
  <inkml:trace contextRef="#ctx0" brushRef="#br0" timeOffset="774.009">2384 11460 0,'0'0'0,"0"0"15,0 0 1,0 0-16,135-14 15,-73 14-15,24 0 16,25 0 0,-1 0-16,1 0 15,12-7-15,-12 1 16,0 6 0,-1 0-16,-11 0 15,-1-7-15,-12 7 16,-12 0-1,-12 0-15,-1 0 16,-12-7-16,1 7 16,-14 0-1,1 0-15,-37 0 63</inkml:trace>
  <inkml:trace contextRef="#ctx0" brushRef="#br0" timeOffset="1410.889">2298 11460 0,'0'0'0,"0"0"16,0 0-16,0 0 16,0 0-1,0 0-15,0 0 16,0 0-16,160-27 15,-99 20 1,38-7-16,11 7 16,13 7-16,-12-7 15,25 0 1,-1 7-16,-12 0 16,12 0-16,1 0 15,-13 0 1,-25 0-16,-12 0 15,0 0-15,-24 7 16,-1 0 0,-12-7-16,1 14 15,-13-7-15,0 6 16,-37-13 46</inkml:trace>
  <inkml:trace contextRef="#ctx0" brushRef="#br0" timeOffset="41534.945">2950 12837 0,'0'0'0,"0"0"0,0 0 15,0 0-15,0 0 16,0 0-16,0 0 16,0 0-1,0 0-15,0 0 16,123-20-16,-98 13 16,-13 7-1,0 0-15,0-7 16,13 0-16,-13 7 15,1 0 1,-1-7-16,0 0 16,1 7-16,-1-7 15,12 7 1,-11 0-16,-1-7 16,0 7-16,13-7 15,-13 7 1,13-7-16,12 7 15,-13-7-15,13 0 16,0 1 0,0-1-16,12 0 15,1 0-15,-1 0 16,0 0 0,-12 0-16,12 0 15,13 0-15,-13 7 16,0-7-1,0 7-15,0 0 16,-12 0 0,13-7-16,-14 7 15,1-7-15,0 7 16,13-7-16,-14 7 16,1 0-1,13 0-15,-26-6 16,13 6-16,0 0 15,0-7 1,0 7-16,0 0 16,0-7-16,0 7 15,12 0 1,-25 0-16,13-7 16,0 7-1,-12 0-15,12-7 16,0 7-16,-1-7 15,1 7 1,0 0-16,0 0 16,0 0-16,0 0 15,-12 0-15,12 0 16,-13 0 0,1 0-16,12 7 15,-13-7 1,1 7-16,-1-7 15,1 7-15,0-7 16,-1 0-16,1 7 16,0-7-1,-1 7-15,-12-7 16,1 6 0,-1-6-16,13 0 15,-13 0-15,-12 7 16,12-7-16,1 0 15,-13 7 1,12-7-16,-12 0 16,12 7-1,-12-7-15,25 0 16,-25 0 46</inkml:trace>
  <inkml:trace contextRef="#ctx0" brushRef="#br0" timeOffset="43483.523">14428 13612 0,'0'0'0,"0"0"16,0 0-16,0 0 15,0 0-15,136-27 16,-99 27 0,0 0-16,0 0 15,-1 0 1,-11 7-16,12 0 15,-12-1-15,-1-6 16,1 7 0,-13-7-16,13 7 15,-1-7-15,1 7 16,-1-7 0,1 7-16,0 0 15,12-7-15,-13 7 16,13-7-16,12 7 15,1-7 1,11 7-16,1-7 16,-1 0-1,13 0-15,-13 0 16,13-14-16,12 14 16,-24-7-16,12 7 15,0-7 1,-13 7-16,13-7 15,0 7 1,-13 0-16,-12 0 16,13 0-16,-1 0 15,1 0 1,-1 0-16,-11 0 16,-1 0-16,0 7 15,13 0-15,-1 0 16,1-7-1,-1 7-15,-12 0 16,25-7-16,0 7 16,0 0-1,12 0-15,-12 0 16,24-1 0,1 8-16,-1-7 15,13 0-15,-1 0 16,1 0-1,-12 0-15,24 0 16,-13 0-16,1 7 16,24-7-1,-12-1-15,0 1 16,0 0-16,1 7 16,-1-7-1,0 0-15,0-7 16,0 7-16,12 0 15,-12 7 1,-12-7-16,12-1 16,-13 1-16,1-7 15,0 7-15,-13 0 16,1 0 0,-13-7-16,12 7 15,-12 0 1,1-7-16,-14 0 15,1 0-15,-12 0 16,-1 7-16,1-7 16,-25 0-1,12 7-15,-25-7 16,1 7 0,0-7-16,-1 0 15,1 0-15,-13 0 16,0 0-1,1 0-15,-13 7 16,0-7 47</inkml:trace>
  <inkml:trace contextRef="#ctx0" brushRef="#br0" timeOffset="49430.059">14527 16699 0,'0'0'15,"0"0"-15,0 0 16,0 0-16,0 0 15,0 0 1,0 0-16,0 0 16,0 0-1,0 0-15,0 0 16,0 0-16,0 0 16,0 0-16,0 0 15,0 0 1,0 0-16,0 0 15,0 0-15,0 0 16,0 0 0,0 0-16,0 0 15,0 0-15,0 0 16,0 0 0,0-69-16,0 62 15,12 14-15,13-14 16,-13 7-1,0-7-15,13 7 16,0-7-16,12 7 16,-13-7-1,13 7-15,-12-7 16,12 7 0,-13-7-16,13 7 15,-12-7-15,12 7 16,12 0-16,-12 0 15,0 0 1,12 0-16,-12 0 16,12 0-16,0 0 15,0 0 1,1 0-16,-1 0 16,12 0-16,-11 0 15,-1 7 1,12-7-16,13 7 15,-12-7-15,11 0 16,-11 0 0,12 7-16,0-7 15,-1 0-15,1 0 16,-12 0 0,12 0-16,12 0 15,-13 0-15,-11 0 16,12 0-1,0 0-15,-1 0 16,-11 0 0,-1 0-16,1 0 15,-13 0-15,13 0 16,-1 0-16,1 0 16,-1 0-1,-24 7-15,12-7 16,-12 7-16,12-7 15,-12 7 1,13 0-16,-14 0 16,14 0-1,-1-7-15,0 6 16,-12 8-16,12-14 16,13 7-1,-1 0-15,1-7 16,-1 7-16,1 0 15,-1 0 1,13-7-16,0 7 16,0 0-16,0-7 15,-1 7 1,1-7-16,12 7 16,-12-7-16,0 6 15,12 1 1,0 0-16,0 0 15,-12 0-15,12 0 16,0-7-16,-12 0 16,12 0-1,-12 0-15,12 0 16,0 0 0,-12 7-16,0-7 15,-12 0-15,11 0 16,1-7-1,-12 7-15,-1 0 16,1 0-16,-1 0 16,1 0-1,-13 0-15,12 0 16,-11 0-16,-1 7 16,0 0-1,0 0-15,13 0 16,-13 0-16,13 0 15,-13 6 1,0-6-16,12 0 16,-11 0-16,-1 0 15,0 0-15,-12 0 16,12 0 0,13 14-16,-62-21 78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19.0407" units="1/cm"/>
          <inkml:channelProperty channel="Y" name="resolution" value="212.17616" units="1/cm"/>
          <inkml:channelProperty channel="T" name="resolution" value="1" units="1/dev"/>
        </inkml:channelProperties>
      </inkml:inkSource>
      <inkml:timestamp xml:id="ts0" timeString="2019-09-16T16:34:24.127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11021 9066 0,'0'0'0,"0"0"0,0 0 0,0 0 16,0 0-16,0 0 16,0 0-16,0 0 15,0 0 1,0 0-16,0 0 16,0 0-1,0 0-15,0 0 16,0 0-16,123 48 15,-99-41-15,-11 0 16,11-7 0,13 7-16,0 0 15,12-7 1,0 7-16,-12-7 16,12 7-16,1-7 15,-1 7-15,0 0 16,0-7-1,13 6-15,-13 1 16,13 0 0,11 0-16,1 7 15,0-7-15,-12 7 16,-1-7 0,1 0-16,-1 7 15,13-8-15,0 8 16,0-7-1,-1 0-15,13 0 16,1-7-16,-1 7 16,0-7-16,0 7 15,0-7 1,0 0-16,0 0 16,25 0-1,-13 0-15,-11 0 16,11 0-16,0 0 15,1 14-15,-13-7 16,25-7 0,-1 0-16,1 13 15,-12-13 1,11 14-16,-11-7 16,-1 0-16,25 0 15,0-7-15,-12 0 16,12 0-1,0 0-15,0 0 16,25-21 0,-13 21-16,-12-14 15,12 14-15,-24 0 16,12 0 0,12-13-16,-24 6 15,0-7-15,12 14 16,-12-14-1,-13 7-15,13-7 16,-1 14-16,-11-14 16,-13 8-1,12 6-15,-11-7 16,-1 0-16,0 0 16,0 7-1,12-7-15,-12 7 16,-12-7-16,0 7 15,0 0 1,0-7-16,0 7 16,-13-7-16,1 7 15,24-7 1,-12 7-16,-1 0 16,-11-7-16,12 0 15,-1 7 1,26-7-16,-13-6 15,12-1-15,25 0 16,-12 0 0,0 0-16,12 0 15,-25 7-15,13-6 16,12 6 0,-12 0-16,-25 7 15,0 0-15,0 0 16,-12 0-1,0 0-15,-25 7 16,0-7-16,-12 7 16,0-7-1,0 7-15,-12-7 16,-1 6-16,1 1 16,-13-7-1,0 0-15,13 7 16,-25-7-16,12 0 15,1 7 1,-1-7-16,0 0 16,-12 0-16,13 0 15,-1 0 1,-12 0-16,12 0 16,-12-7-16,12 0 15,25 7 1,-37 0 46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19.0407" units="1/cm"/>
          <inkml:channelProperty channel="Y" name="resolution" value="212.17616" units="1/cm"/>
          <inkml:channelProperty channel="T" name="resolution" value="1" units="1/dev"/>
        </inkml:channelProperties>
      </inkml:inkSource>
      <inkml:timestamp xml:id="ts0" timeString="2019-09-16T16:36:49.502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7404 8215 0,'0'0'0,"0"0"0,0 0 0,0 0 15,0 0 1,0 0-16,0 0 15,0 0-15,135 27 16,-111-13 0,-11-7-16,11 14 15,1-14-15,0 13 16,12-6 0,-1 0-16,1 0 15,13 0-15,-1-7 16,0 7-1,12-14-15,13 0 16,-12-7-16,24-7 16,12 0-1,1 0-15,-13 0 16,12 0-16,13-6 16,-25 13-1,25-7-15,0 0 16,12 7-16,-25 0 15,-12-7 1,13 14-16,-1-7 16,0 7-16,25-6 15,-12 6 1,-12 0-16,-13-7 16,12 7-16,-12 0 15,0 0 1,1 0-16,-1 0 15,12 0 1,-12 0-16,-12 7 16,12-7-16,-12 0 15,12 0-15,-12 6 16,0-6 0,24 7-16,-12-7 15,0 0-15,0 0 16,13 0-1,-13 0-15,0 0 16,0 0-16,25 0 16,0 0-1,-13-7-15,-12 1 16,0 6 0,13-7-16,-13 0 15,12 7-15,13-7 16,-13 7-16,-11 0 15,-1-7 1,-12 7-16,12 0 16,-25 0-1,1 0-15,12 0 16,-1 0-16,1 0 16,-12 0-16,-13 0 15,12 0 1,-11 0-16,-1 0 15,0 0 1,0 0-16,0 0 16,1 0-16,-1 0 15,0 0-15,-12 0 16,12 0 0,0 7-16,1 0 15,-1-7 1,-12 7-16,12 0 15,-24-7-15,11 6 16,-11 1-16,12-7 16,-12 7-1,-1 0-15,1 0 16,-1 7 0,1-7-16,-13 0 15,13 7-15,12-7 16,-37-7 46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19.0407" units="1/cm"/>
          <inkml:channelProperty channel="Y" name="resolution" value="212.17616" units="1/cm"/>
          <inkml:channelProperty channel="T" name="resolution" value="1" units="1/dev"/>
        </inkml:channelProperties>
      </inkml:inkSource>
      <inkml:timestamp xml:id="ts0" timeString="2019-09-16T16:38:22.456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6715 8021 0,'0'0'0,"0"0"0,0 0 0,0 0 15,0 0-15,0 0 16,0 0 0,0 0-16,0 0 15,0 0-15,0 0 16,0 0-1,0 0-15,0 0 16,0 0 0,-99 69-16,87-62 15,24-7-15,-12 7 16,0-7 0,0 0-16,25 7 15,-13-7-15,0 7 16,1 0-1,11-7-15,1 6 16,-1 1-16,13 0 16,13 0-1,11 0-15,1 7 16,-1-14-16,1 7 16,11 0-1,1 0-15,-12-7 16,-1 7-16,-11 0 15,11 0 1,13-1-16,12 1 16,-24 7-16,11-7 15,-11-7 1,-1 7-16,13 0 16,0 0-16,0 0 15,-13 0 1,38-7-16,-13 0 15,0 0-15,-12 0 16,12 0 0,0 0-16,-12 0 15,0 0-15,-1 0 16,14 0 0,-1 0-16,0 0 15,0 0-15,0 0 16,13 7-1,-13-7-15,0 7 16,0-7-16,25 0 16,-13 7-1,0-7-15,13 0 16,0 0-16,-13 0 16,13 0-1,12 0-15,-25-7 16,13 7-16,0-7 15,-13 7 1,13-7-16,12 7 16,0-7-16,-12 0 15,0 0 1,-1 0-16,-11 0 16,11 7-16,1-7 15,0 7 1,-13-14-16,1 7 15,-13 1-15,-12 6 16,0 0 0,-1-7-16,-11 7 15,-1 0-15,-11 0 16,-1 0 0,-12 0-16,0 0 15,0 0-15,-13 0 16,1 7-1,-13-7-15,13 0 16,-13 0-16,0 0 16,1 0-1,-1 0-15,12 0 16,-24 0 0,25 0-16,-13 0 15,1 0-15,-1 0 16,13-7-16,-1 7 15,1-7 1,-1 7-16,1 0 16,0 0-1,12 0-15,-13 0 16,1 0-16,-1 0 16,1 0-16,12 0 15,-13 7 1,1 0-16,-13-7 15,13 6-15,-13-6 16,13 7 0,-13-7-16,0 0 15,-12 7-15,13 0 16,-13-7 46</inkml:trace>
  <inkml:trace contextRef="#ctx0" brushRef="#br0" timeOffset="2003.057">2052 9266 0,'0'0'0,"0"0"16,0 0-1,0 0-15,0 0 16,0 0-16,0 0 16,0 0-1,0 0-15,0 0 16,0 0-1,0 0-15,0 0 16,0 0-16,0 0 16,0 0-16,0 0 15,0 0 1,0 0-16,0 0 16,123-41-16,-111 34 15,0 7 1,13 0-16,-13-7 15,13 0-15,0 7 16,-1 0 0,1-7-16,-1 7 15,1 0 1,0 0-16,-1 0 16,13 0-16,-12 7 15,12 0-15,0 0 16,-1 0-1,1-7-15,0 7 16,0 0 0,0 0-16,12-7 15,-12 7-15,12 0 16,-12-7-16,0 6 16,12-6-1,-12 0-15,0 0 16,12 7-16,1-7 15,-1 0 1,0 0-16,0 0 16,1 0-16,-1 7 15,0-7 1,0 7-16,13 0 16,-1 0-1,1 7-15,-1 0 16,13 0-16,12-1 15,0 1-15,0 0 16,0 0 0,13 7-16,-1-1 15,1-6 1,11 7-16,14-14 16,-14 7-16,1-14 15,12 14-15,-12-7 16,24-1-1,-12-6-15,12 0 16,13-6 0,-25-1-16,12 0 15,25-7-15,-37 0 16,25-7 0,-13 1-16,-24 6 15,24-14-15,-24 14 16,-25 0-16,0 7 15,-12 0 1,0 1-16,-25 6 16,0 0-1,-12 0-15,0 13 16,-12-13-16,-1 0 16,-11 7-1,11-7-15,-11 0 16,-1 0-16,0 0 15,-12 0-15,13 0 16,-13-14 0,12 14-16,-12-6 15,0-1 1,0 0-16,0 7 62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19.0407" units="1/cm"/>
          <inkml:channelProperty channel="Y" name="resolution" value="212.17616" units="1/cm"/>
          <inkml:channelProperty channel="T" name="resolution" value="1" units="1/dev"/>
        </inkml:channelProperties>
      </inkml:inkSource>
      <inkml:timestamp xml:id="ts0" timeString="2019-09-16T16:49:54.445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3134 6567 0,'0'0'0,"0"0"0,0 0 0,0 0 15,0 0 1,0 0-16,0 0 16,0 0-16,0 0 15,0 0 1,0 0-16,0 0 16,0 0-16,0 0 15,-61 97 1,24-62-16,-12 13 15,-25 1-15,12 13 16,1 0 0,-1 1-16,13-1 15,-12 0-15,-1 1 16,1 6 0,-1 14-16,-12 0 15,13 0-15,-1 7 16,-11 28-1,-1-22-15,12 1 16,1 7-16,-1 14 16,-12-1-1,1 1-15,-1 0 16,0-1-16,0 29 16,-12-1-1,12 0-15,0 8 16,25-43-16,12 8 15,13-7 1,-1-1-16,13 1 16,12 7-16,0-14 15,24-8 1,13-6-16,12 14 16,1-7-16,11 0 15,25-7 1,0 7-16,13-7 15,12-14-15,12-14 16,0 7 0,0-13-16,-25-15 15,-12 8-15,13-15 16,-13 1 0,-25 0-16,1-8 15,-1-6-15,-24 7 16,12-15-1,-12 8-15,0-7 16,-12 0-16,-1 0 16,1 0-1,0-14-15,-13 7 16,-12-1-16,0-6 78</inkml:trace>
  <inkml:trace contextRef="#ctx0" brushRef="#br0" timeOffset="545.823">2728 10651 0,'0'0'15,"0"0"-15,0 0 16,0 0 0,0 0-16,0 0 15,0 0-15,0 0 16,87 83 0,-63-35-16,13-6 15,12 20-15,1 0 16,11 7-1,-12 0-15,13 1 16,-13-8-16,0 0 16,-12 7-1,0-6-15,-12-15 16,-25 1-16,0-8 16,0 1-1,-25-8-15,0 8 16,-36-1-16,-1 1 15,-24 6 1,-49 1-16,24-15 16,13-6-16,-13 0 15,13-8 1,24-6-16,0-7 16,25 7-16,0-14 15,12 7 1,12-7-16,25 0 62</inkml:trace>
  <inkml:trace contextRef="#ctx0" brushRef="#br0" timeOffset="1235.659">4426 11391 0,'0'0'0,"0"0"16,0 0-1,0 0-15,0 0 16,0 0-16,0 0 16,0 0-1,-147 21-15,85 13 16,-24 15 0,-25 13-16,13 0 15,12 14-15,-13 14 16,25-13-1,25-8-15,12 0 16,25-7-16,12 1 16,25-15-1,24 0-15,37-6 16,25-21-16,24-21 16,0-35-16,13-20 15,-13-8 1,-49-6-16,-12 0 15,-25 0 1,-12 0-16,-12-1 16,-25 1-16,0 7 15,-25 0 1,-12-1-16,1 1 16,-1 21-16,-13-1 15,-11 14-15,-1 8 16,1 13-1,12 7-15,-1 0 16,14 14-16,-1-1 16,12 1-1,13 7-15,12-21 78</inkml:trace>
  <inkml:trace contextRef="#ctx0" brushRef="#br0" timeOffset="1651.635">5103 11695 0,'0'0'0,"0"0"16,0 0-16,12 70 15,-12-1-15,-24 21 16,11 21-1,-11-21-15,11-21 16,1-21-16,-13-13 16,1-14-1,12-15-15,-13-19 16,0-8-16,1-28 16,-1-13-1,13-14-15,0-7 16,12-7-16,0 14 15,24 14 1,-12 6-16,25 15 16,0 6-16,0 14 15,12 1 1,25 6-16,0 14 16,12 27-16,49 36 15,-135-63 48</inkml:trace>
  <inkml:trace contextRef="#ctx0" brushRef="#br0" timeOffset="2905.743">7207 11772 0,'0'0'15,"0"0"-15,0 0 16,0 0-16,0 0 16,0 0-1,0 0-15,0 0 16,0 0-16,0 0 15,0 69 1,0-55-16,0-7 16,0-1-16,0-6 15,0 0 1,0 0-16,0-13 16,0-1-1,-37-21-15,12 1 16,-12-8-16,-12 14 15,-12 1-15,-13 13 16,-12 7 0,12 28-16,-12 20 15,-13 8 1,25 20-16,13 7 16,24 0-16,0 7 15,25-7-15,-1 0 16,38-6-1,12-8-15,0-7 16,37 8-16,0-8 16,12-14-1,0-13-15,12 0 16,-24-21-16,0 7 16,-25-14-1,13-14-15,-62 14 78</inkml:trace>
  <inkml:trace contextRef="#ctx0" brushRef="#br0" timeOffset="3484.898">7920 10872 0,'0'0'0,"0"0"16,0 0-16,0 0 16,0 90-1,0-7-15,0 35 16,0 34-16,-24 7 16,-1 14-1,-12-14-15,13 7 16,-13-41-16,12-14 15,13-28 1,-1-21-16,1-21 16,0-6-16,12-14 15,-12 0 1,12-15-16,0-6 16,0-6-16,61-71 15,25-33 1,-12-15-16,24 7 15,-24 29-15,-12 26 16,-25 29 0,0 6-16,-13 21 15,13 7-15,-25 21 16,13 34 0,-13 42-16,-12 21 15,0-1-15,-12 1 16,0-7-1,-1-21-15,13-21 16,0-14-16,0-6 16,13-15-1,-1-13-15,-12-21 63</inkml:trace>
  <inkml:trace contextRef="#ctx0" brushRef="#br0" timeOffset="4109.157">9360 12062 0,'0'0'16,"0"0"0,0 0-16,0 0 15,-13-69-15,-11 55 16,-1-7-1,1 1-15,-26 6 16,-11-7-16,12 7 16,-25 14-1,12 7-15,-12 14 16,1 14-16,-1 6 16,12 21-16,1 8 15,24-1 1,0 0-16,25-7 15,12-6 1,0-8-16,24-6 16,1-15-16,0-6 15,11-14 1,38-14-16,12-21 16,13-41-16,-13 7 15,-25 6 1,-11 8-16,-13 13 15,-13 8-15,1 6 16,-13 7 0,0 7-16,1 0 15,-13 7-15,12 7 16,-12 14 0,0 14-16,0 20 15,-25 0-15,13 15 16,12-1-1,0 0-15,0-14 16,0-6-16,0-22 16,0 1-1,12-21-15,-12-7 63</inkml:trace>
  <inkml:trace contextRef="#ctx0" brushRef="#br0" timeOffset="4643.451">9495 11862 0,'0'0'16,"0"0"-16,0 0 15,0 0 1,0 0-16,0 0 16,0 76-16,0-28 15,-12 14 1,-1 21-16,13 1 15,-12-1-15,0-7 16,12 7 0,-12-28-16,12 0 15,-13-13-15,13-14 16,0-8 0,0-6-16,0-14 15,25-21-15,-1-41 16,26-35-1,11-6-15,-12-1 16,1 14-16,-14 27 16,-11 15-1,0 20-15,-13 8 16,13 6-16,-13 14 16,0 0-1,13 27-15,-1 15 16,-11 20-16,-1 21 15,-12-7 1,0 1-16,0-8 16,0-14-16,0-6 15,-12-8 1,12-6-16,0-15 16,0-6-16,0-14 78</inkml:trace>
  <inkml:trace contextRef="#ctx0" brushRef="#br0" timeOffset="5181.066">10282 12014 0,'0'0'0,"0"0"16,0 0-16,0 0 15,0 0-15,-24 69 16,12-27-1,-1 13-15,-11 7 16,11 7 0,-11 1-16,-1-15 15,0-7-15,13-6 16,0-14 0,0-8-16,-1 1 15,13-14-15,-12-7 16,12 0-1,0-21-15,37-34 16,0-21-16,12-21 16,13 14-1,-13 0-15,0 27 16,-12 15-16,0 6 16,0 15-1,-13 13-15,13 7 16,-12 7-16,-1 13 15,13 22 1,-12 13-16,-1 1 16,-11 13-16,-1 0 15,-12 7 1,0-7-16,0-13 16,0-8-16,0-13 15,0-8 1,0-6-16,12-14 15,-12-7 48</inkml:trace>
  <inkml:trace contextRef="#ctx0" brushRef="#br0" timeOffset="5686.852">11193 12388 0,'0'0'15,"0"0"-15,0 0 16,0 0-1,0 0-15,0 0 16,0 0-16,0 0 16,0 0-1,0 0-15,123 48 16,-86-48-16,-13-14 16,26-27-1,-1-8-15,0-20 16,0-14-16,-24 7 15,-1 13 1,-11 15-16,-13 7 16,0 13-16,-13 7 15,-23 7 1,-14 14-16,-24 35 16,-24 20-16,0 21 15,12 14 1,24 0-16,0-7 15,26-7-15,11-6 16,13 6 0,12 0-16,24-14 15,1 14-15,24-13 16,0-1 0,13-7-16,12-13 15,-1-15-15,-11-20 16,-13-20-1,25-22-15,-74 35 63</inkml:trace>
  <inkml:trace contextRef="#ctx0" brushRef="#br0" timeOffset="5991.427">12152 10720 0,'0'0'16,"0"0"-16,0 0 15,0 0-15,-12 104 16,0-1 0,12 63-16,-12 42 15,-1 7-15,1 48 16,-13-14-1,13-35-15,0-20 16,-13-14-16,13-21 16,-13-34-1,13-1-15,-25 1 16,37-125 46</inkml:trace>
  <inkml:trace contextRef="#ctx0" brushRef="#br0" timeOffset="6946.025">4918 13689 0,'0'0'0,"0"110"15,0-75-15,0 27 16,-24 42 0,-1 48-16,1 14 15,-13-7-15,12 1 16,-12 6 0,0-28-16,0-34 15,0-28-15,0-7 16,13-27-1,-1-15-15,1-6 16,11-14-16,1-21 16,0-48-1,12-83-15,24-118 16,26 55-16,11-13 16,25-22-1,0 50-15,-12 40 16,-12 29-16,-13 27 15,25 14 1,-25 34-16,0 15 16,0 20-16,-12 7 15,0 7 1,-12 28-16,-1 13 16,13 22-16,-24 27 15,-13 20 1,-13 8-16,-24 20 15,0-13-15,-12-14 16,0-28 0,0-7-16,-13-21 15,13-20-15,12-14 16,-12-21 0,12-7-16,-12-14 15,12-21-15,0-6 16,12-7-1,1-8-15,12 1 16,12 62 47</inkml:trace>
  <inkml:trace contextRef="#ctx0" brushRef="#br0" timeOffset="7451.481">5780 13716 0,'0'0'16,"0"0"-16,0 83 15,0-55 1,0 7-16,-13 13 15,1 0-15,0 8 16,-13-8 0,0-6-16,13-15 15,0 1-15,-13-14 16,25-7 0,-12 0-16,0-14 15,12-21-15,12-34 16,37-49-1,-12-6-15,25 6 16,-13 14-16,0 35 16,-12 13-1,12 22-15,-12 6 16,0 21-16,12 7 16,13 20-1,11 22-15,-11 13 16,-13-7-16,0 1 15,-12-15 1,13 8-16,-50-49 63</inkml:trace>
  <inkml:trace contextRef="#ctx0" brushRef="#br0" timeOffset="7943.107">6628 14062 0,'0'0'0,"0"0"16,0 0-16,0 0 15,-110 83 1,61-48-16,-1 20 16,-11 14-16,24-6 15,0-1 1,25-7-16,-13-6 15,25-1-15,12 1 16,25-8 0,25-13-16,12-7 15,24-21-15,13-14 16,24-48 0,-12-8-16,-24-6 15,-26-7-15,-11 0 16,-25 7-1,-13 14-15,-11 6 16,-13 1-16,-25-7 16,-24 13-1,0 1-15,-25 6 16,0 15-16,0 6 16,0 7-1,13 14-15,-1 21 16,25 0-16,13-8 15,12 8 1,12-21 47</inkml:trace>
  <inkml:trace contextRef="#ctx0" brushRef="#br0" timeOffset="8291.682">7945 13294 0,'0'0'16,"0"0"-16,0 0 16,0 0-16,0 0 15,0 0 1,0 0-16,0 0 16,-135 125-16,85-28 15,1-1 1,0 1-16,24 0 15,1 7-15,-1-7 16,13-7 0,-1 0-16,13-7 15,0-21-15,-12 0 16,0-13 0,12-15-16,-12 1 15,-1-14-15,-11 0 16,24-21 46</inkml:trace>
  <inkml:trace contextRef="#ctx0" brushRef="#br0" timeOffset="8569.973">7047 13841 0,'0'0'15,"0"0"-15,0 0 16,0 0-16,0 0 16,135 69-1,-61-21-15,24 1 16,25 13 0,25 0-16,-25-27 15,-12-7-15,-13-8 16,-12-13-16,0-7 15,-36 0 1,-50 0 47</inkml:trace>
  <inkml:trace contextRef="#ctx0" brushRef="#br0" timeOffset="9086.533">8228 14339 0,'0'0'16,"0"0"-16,0 0 15,0 0 1,0 0-16,0 0 16,0 0-16,0 0 15,184-21-15,-110 1 16,12-15 0,0-7-16,1-6 15,-26 0-15,1-8 16,-13 1-1,-25 6-15,-11-6 16,-1 13-16,-12 8 16,-37-1-1,-12 8-15,-50 6 16,-11 35-16,-26 13 16,1 22-1,24 20-15,1 0 16,11 7-16,25-6 15,25-15 1,12 0-16,25-6 16,12 6-1,0 0-15,37-6 16,-13 6-16,26-6 16,11-8-16,-12 1 15,13-15 1,12 1-16,-13-14 15,1 0 1,-1-14-16,13-28 16,-74 28 46</inkml:trace>
  <inkml:trace contextRef="#ctx0" brushRef="#br0" timeOffset="9352.078">9101 14208 0,'0'0'16,"0"0"-16,0 0 15,0 0 1,25 76-16,-25-42 16,0 22-16,0-1 15,0 0 1,0-6-16,0 6 15,0-13-15,-12-15 16,-1-6-16,13-7 16,0 0-1,0-14 48</inkml:trace>
  <inkml:trace contextRef="#ctx0" brushRef="#br0" timeOffset="9525.522">9483 13585 0,'0'0'0,"0"0"15,0 0-15,0 0 16,0 0-16,0 83 16,0-28-1,0-55 48</inkml:trace>
  <inkml:trace contextRef="#ctx0" brushRef="#br0" timeOffset="9944.612">9692 14332 0,'0'0'0,"0"0"16,12 69-1,-12-41-15,0-7 16,0 20-16,-12 1 15,-13 6 1,13 1-16,0-15 16,-1-6-16,1 0 15,12-21 1,-12 6-16,12-13 16,0 0-16,0-27 15,0-22 1,37-41-16,12-7 15,12 1-15,13 19 16,0 8 0,0 21-16,-13 20 15,-11 7-15,11 21 16,1 21 0,-13 28-16,0 20 15,-12 14-15,-12 21 16,-13 20-1,-12 22-15,-12 40 16,12-186 47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19.0407" units="1/cm"/>
          <inkml:channelProperty channel="Y" name="resolution" value="212.17616" units="1/cm"/>
          <inkml:channelProperty channel="T" name="resolution" value="1" units="1/dev"/>
        </inkml:channelProperties>
      </inkml:inkSource>
      <inkml:timestamp xml:id="ts0" timeString="2019-09-16T16:51:44.138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4168 11059 0,'0'0'0,"0"0"0,0 0 15,0 0-15,0 0 16,0 0-16,49 69 15,-24-48 1,-1 6-16,1 8 16,12 13-16,0 1 15,0 6 1,12 8-16,-25-8 16,13 0-16,0-6 15,-12-8 1,-1-13-16,-11 0 15,11-8-15,1-6 16,0-14 0,36-21-16,50-55 15,61-97-15,25-41 16,86-118 0,-49 20-16,-13 22 15,50-70-15,-87 111 16,-48 69-1,-38 55-15,-24 28 16,-74 97 47</inkml:trace>
  <inkml:trace contextRef="#ctx0" brushRef="#br0" timeOffset="46043.23">9126 11592 0,'0'0'0,"0"0"0,0 0 0,0 0 16,0 0-1,0 0-15,0 0 16,0 0-16,0 0 16,74-76-1,-37 69-15,36-7 16,38 7-16,25-7 16,36 0-1,-12 7-15,37 0 16,-13 0-16,1 1 15,-1 6 1,25-7-16,-36 0 16,11 7-16,-36 0 15,-1 0 1,-24 7-16,-36-7 16,-1 7-16,-25-1 15,1 1 1,-13 0-16,-12 0 15,0-7 1,-13 7-16,1 0 16,-13 0-16,13 0 15,-1 0 1,-24-7 46</inkml:trace>
  <inkml:trace contextRef="#ctx0" brushRef="#br0" timeOffset="47112.869">12202 11010 0,'0'0'16,"0"0"-16,0 0 15,0 0 1,0 0-16,0 0 16,0 0-16,0 0 15,0 0 1,0 0-16,0 0 16,0 0-16,0 0 15,0 0 1,0 0-16,0 0 15,0 0-15,0 0 16,0 0 0,0 0-16,0 0 15,0 0-15,0 0 16,0 0 0,0 0-16,0 0 15,0 0-15,135 63 16,-98-43-1,0 1-15,0 7 16,0-7 0,-13-1-16,13 1 15,-12-7-15,-1 0 16,-11 0-16,-1-1 16,13-6-1,-13 7-15,0-7 16,0 0-1,-12 0-15,13 7 16,-1-7-16,-12 0 16,12 0-16,-12 0 15,0-1 1,0 1-16,13 0 16,-13 0-1,0 7-15,0-7 16,0 7-16,-25 7 15,0-1 1,1 8-16,-1 0 16,-24 6-16,-25 8 15,0-1 1,1-6-16,-1-7 16,25-8-16,-1 8 15,-11 0-15,24-1 16,-25 1-1,62-28 48</inkml:trace>
  <inkml:trace contextRef="#ctx0" brushRef="#br0" timeOffset="75484.079">15093 11827 0,'0'0'0,"0"0"0,0 0 0,0 0 15,0 0-15,0 0 16,0 0-16,0 0 16,135 0-1,-49 7-15,37 14 16,13-8-16,-1 8 16,37-7-1,-24 7-15,12-7 16,0 6-16,-25-13 15,0 7 1,-12 0-16,-24-7 16,-13 7-16,-12-7 15,0 0 1,-13 6-16,-12-6 16,-12 7-16,0 0 15,-12 0 1,-1 0-16,13 7 15,-37-21 48</inkml:trace>
  <inkml:trace contextRef="#ctx0" brushRef="#br0" timeOffset="76142.142">17381 11488 0,'0'0'0,"0"0"15,0 0-15,0 0 16,0 0 0,0 0-16,0 0 15,86 83-15,-37-48 16,13-1 0,0 1-16,-1 6 15,13 1-15,-13-8 16,-11-6-1,-14 0-15,-11-8 16,0 1-16,-13-7 16,0 7-1,-12-7-15,0 13 16,-12-6-16,-25 14 16,-12-1-1,0 8-15,-25-1 16,0 1-16,-24 6 15,-25 22 1,0 6-16,-25 21 16,148-97 46</inkml:trace>
  <inkml:trace contextRef="#ctx0" brushRef="#br0" timeOffset="106326.131">24037 11488 0,'0'0'0,"0"0"0,0 0 0,0 0 15,0 0 1,0 0-16,0 83 16,12-55-16,1 6 15,11 8 1,1-1-16,-1 15 16,13-8-16,0 7 15,-12-6 1,12-1-16,-13-6 15,13-8-15,-12 1 16,-1-7 0,1-8-16,0-6 15,-1 0-15,1-14 16,24 0 0,0-28-16,13-27 15,24-35-15,12-34 16,1-36-1,12-40-15,-25 6 16,24-28-16,-11 8 16,-1 34-1,-24 21-15,12 14 16,-12 20-16,12 14 16,25-6-1,-111 117 48</inkml:trace>
  <inkml:trace contextRef="#ctx0" brushRef="#br0" timeOffset="126198.887">9028 18076 0,'0'0'0,"0"0"0,0 0 16,0 0-16,0 0 15,0 0 1,0 0-16,0 0 15,0 0-15,0 0 16,-124-28 0,75 21-16,0 1 15,-25-1-15,0-7 16,1 7 0,-14 0-16,-11 0 15,24-7-15,-24 7 16,-1 0-1,-11 7-15,24-7 16,-13 7-16,-12 0 16,25 0-1,0 0-15,-12 0 16,-1 7-16,1 0 16,12 0-1,-13 0-15,13 0 16,0-7-16,12 7 15,0 0 1,-12 0-16,0 0 16,12 0-16,1 0 15,11-1 1,1 1-16,-1 0 16,13 0-16,0 0 15,-1 0 1,14-7-16,11 7 15,-12-7-15,12 7 16,1-7 0,12 7-16,-1 0 15,1-7-15,0 0 16,-1 0 0,1 7-16,12 0 15,-12-7-15,12 6 16,-13 1-1,13 7-15,0-7 16,0 7-16,0 7 16,0 0-1,0-1-15,13 1 16,-1 0 0,-12 0-16,12-1 15,1 1-15,-1 0 16,0 0-16,1-8 15,-1 8 1,0-7-16,-12 0 16,12 0-1,-12-7-15,13 0 16,-13 6-16,0-13 16,0 7-16,0 0 15,0-7 1,0 0-16,-13 0 15,1-7-15,0 0 16,-25-6 0,12-8-16,-12-7 15,0-6-15,-12 6 16,12-7 0,0 1-16,13 6 15,-1 0-15,1 8 16,-1-1-1,13 0-15,-1 0 16,13 7 0,-12-6-16,12-1 15,0 0-15,25 0 16,-13 1-16,25-1 16,-12-7-1,11 7-15,1-6 16,13-1-16,11 7 15,1-6 1,-1 6-16,13 0 16,0 0-16,12-6 15,-12 13 1,-13-7-16,1 0 16,12 7-16,-74 14 78</inkml:trace>
  <inkml:trace contextRef="#ctx0" brushRef="#br0" timeOffset="182821.762">16791 18443 0,'0'0'0,"0"0"0,0 0 0,0 0 16,0 0 0,0 0-16,0 0 15,0 0-15,0 0 16,0 0 0,-160-49-16,123 42 15,-25-6-15,-12 6 16,1 0-1,-1 7-15,-12-7 16,-25 7-16,13 0 16,-13 0-1,-12 14-15,24 0 16,-11-1-16,-13 1 16,12 0-1,12 0-15,1-14 16,0 7-16,24-7 15,0 7 1,12-7-16,1 7 16,-13-7-16,25 0 15,0 0 1,-1-14-16,1 14 16,12-7-16,0-7 15,13 7 1,-13 0-16,12 0 15,1 0-15,-13 0 16,12 1 0,1-1-16,-1 0 15,-12 0-15,13 7 16,-1-7 0,0 7-16,1 0 15,11-7-15,-11 7 16,11 0-1,1-7-15,0 7 16,0 0-16,-1 0 16,13 0-1,-12 0-15,12 0 16,-12 14-16,12-14 16,0 7-1,0 0-15,0 7 16,0-1-16,24 1 15,-24 7 1,13 7-16,-1 6 16,0 1-1,13-1-15,-13 8 16,13-7-16,-13-1 16,0 1-16,13-1 15,-13 1 1,13 7-16,-13-15 15,0 1-15,13 0 16,-13-8 0,1 1-16,-1-7 15,-12 0-15,12-7 16,-12 0 0,0-7-16,13 0 15,-13 0-15,0-7 16,0 0-1,-25-7-15,13-7 16,-13-7-16,-12-13 16,0-7-1,0-8-15,0 1 16,0-1-16,13 8 16,-1 0-1,-12 6-15,25 1 16,0-1-16,-1 7 15,1 1 1,0 6-16,12-7 16,0 15-16,0-1 15,0 0 1,12 0-16,0 1 16,1-1-16,24 0 15,0 7 1,-1-6-16,26-8 15,24 7-15,0 0 16,-12 1 0,12-1-16,0-7 15,13 0-15,11-13 16,26-1 0,-1 1-16,-135 41 62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80971-01D4-4D44-A958-05BD6DBEA1D4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31AAC-9EA5-489F-81F2-C43B92EC22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43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Endo/exocytosis is a type of active transport (uses energy)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31AAC-9EA5-489F-81F2-C43B92EC229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33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difference between animal and plant cell….highlight cell wall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31AAC-9EA5-489F-81F2-C43B92EC229A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428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31AAC-9EA5-489F-81F2-C43B92EC229A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044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Pinocytosis = cell drinking</a:t>
            </a:r>
          </a:p>
          <a:p>
            <a:r>
              <a:rPr lang="en-US" dirty="0"/>
              <a:t>Phagocytosis = cell eating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31AAC-9EA5-489F-81F2-C43B92EC229A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71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3DEE75-6BA3-4E24-AC7F-FCE5967BB38C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C00738-A20E-4006-98DE-A60D824B16B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/>
          <a:p>
            <a:r>
              <a:rPr lang="en-CA" b="1" dirty="0"/>
              <a:t>Part 3: Life &amp;Cell Transport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Homeostasis</a:t>
            </a:r>
          </a:p>
        </p:txBody>
      </p:sp>
    </p:spTree>
    <p:extLst>
      <p:ext uri="{BB962C8B-B14F-4D97-AF65-F5344CB8AC3E}">
        <p14:creationId xmlns:p14="http://schemas.microsoft.com/office/powerpoint/2010/main" val="988848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EB16-C262-46E8-BD8A-080C342ED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Transport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C9A0B-1A49-4327-840F-776C3656C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r>
              <a:rPr lang="en-US" dirty="0"/>
              <a:t>Water will always move from an are of </a:t>
            </a:r>
            <a:r>
              <a:rPr lang="en-US" b="1" dirty="0">
                <a:solidFill>
                  <a:srgbClr val="FF0000"/>
                </a:solidFill>
              </a:rPr>
              <a:t>high</a:t>
            </a:r>
            <a:r>
              <a:rPr lang="en-US" dirty="0"/>
              <a:t> concentration to an area of </a:t>
            </a:r>
            <a:r>
              <a:rPr lang="en-US" b="1" dirty="0">
                <a:solidFill>
                  <a:srgbClr val="FF0000"/>
                </a:solidFill>
              </a:rPr>
              <a:t>low</a:t>
            </a:r>
            <a:r>
              <a:rPr lang="en-US" dirty="0"/>
              <a:t> concentration</a:t>
            </a:r>
          </a:p>
          <a:p>
            <a:pPr marL="114300" indent="0">
              <a:buNone/>
            </a:pPr>
            <a:br>
              <a:rPr lang="en-US" dirty="0"/>
            </a:br>
            <a:r>
              <a:rPr lang="en-US" dirty="0"/>
              <a:t>Types:</a:t>
            </a:r>
          </a:p>
          <a:p>
            <a:r>
              <a:rPr lang="en-US" dirty="0"/>
              <a:t>Diffusion: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Movement of molecules from an area of high concentration to an area of lower concentration</a:t>
            </a:r>
          </a:p>
          <a:p>
            <a:pPr lvl="1"/>
            <a:endParaRPr lang="en-US" dirty="0"/>
          </a:p>
          <a:p>
            <a:r>
              <a:rPr lang="en-US" dirty="0"/>
              <a:t>Osmosis: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The diffusion of water through a selectively permeable membrane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40613D7-6827-47EA-9D77-B5F1329F6DD6}"/>
                  </a:ext>
                </a:extLst>
              </p14:cNvPr>
              <p14:cNvContentPartPr/>
              <p14:nvPr/>
            </p14:nvContentPartPr>
            <p14:xfrm>
              <a:off x="5366880" y="1415160"/>
              <a:ext cx="1501920" cy="653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40613D7-6827-47EA-9D77-B5F1329F6D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57520" y="1405800"/>
                <a:ext cx="1520640" cy="67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1385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smosis.png">
            <a:extLst>
              <a:ext uri="{FF2B5EF4-FFF2-40B4-BE49-F238E27FC236}">
                <a16:creationId xmlns:a16="http://schemas.microsoft.com/office/drawing/2014/main" id="{64C38057-72BA-44B7-9D70-CBB743187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0568" y="793037"/>
            <a:ext cx="9931811" cy="52719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398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2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A5AD-3335-4403-992D-068A7808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Passive transport and tonicity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F0941-B6FD-47D4-A076-395F01F47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5410201"/>
          </a:xfrm>
        </p:spPr>
        <p:txBody>
          <a:bodyPr/>
          <a:lstStyle/>
          <a:p>
            <a:r>
              <a:rPr lang="en-US" dirty="0"/>
              <a:t>Tonicity:</a:t>
            </a:r>
          </a:p>
          <a:p>
            <a:pPr lvl="1"/>
            <a:r>
              <a:rPr lang="en-US" dirty="0"/>
              <a:t>The state of a solution in respect of osmotic pressure</a:t>
            </a:r>
          </a:p>
          <a:p>
            <a:pPr lvl="1"/>
            <a:endParaRPr lang="en-US" dirty="0"/>
          </a:p>
          <a:p>
            <a:r>
              <a:rPr lang="en-CA" dirty="0"/>
              <a:t>3 different terms:</a:t>
            </a:r>
          </a:p>
          <a:p>
            <a:pPr marL="571500" indent="-457200">
              <a:buAutoNum type="arabicPeriod"/>
            </a:pPr>
            <a:r>
              <a:rPr lang="en-CA" dirty="0"/>
              <a:t>Isotonic</a:t>
            </a:r>
          </a:p>
          <a:p>
            <a:pPr marL="411480" lvl="1" indent="0">
              <a:buNone/>
            </a:pPr>
            <a:r>
              <a:rPr lang="en-CA" dirty="0"/>
              <a:t>- </a:t>
            </a:r>
            <a:r>
              <a:rPr lang="en-CA" b="1" dirty="0">
                <a:solidFill>
                  <a:srgbClr val="FF0000"/>
                </a:solidFill>
              </a:rPr>
              <a:t>A solution in which solution concentration outside the cell is equal to that inside the cell</a:t>
            </a:r>
          </a:p>
          <a:p>
            <a:pPr marL="571500" indent="-457200">
              <a:buAutoNum type="arabicPeriod"/>
            </a:pPr>
            <a:r>
              <a:rPr lang="en-CA" dirty="0"/>
              <a:t>Hypertonic</a:t>
            </a:r>
          </a:p>
          <a:p>
            <a:pPr marL="411480" lvl="1" indent="0">
              <a:buNone/>
            </a:pPr>
            <a:r>
              <a:rPr lang="en-CA" dirty="0"/>
              <a:t>-</a:t>
            </a:r>
            <a:r>
              <a:rPr lang="en-CA" b="1" dirty="0">
                <a:solidFill>
                  <a:srgbClr val="FF0000"/>
                </a:solidFill>
              </a:rPr>
              <a:t>a solution outside a cell that has a higher concentration of solutes compared to that inside the cell</a:t>
            </a:r>
          </a:p>
          <a:p>
            <a:pPr marL="571500" indent="-457200">
              <a:buAutoNum type="arabicPeriod"/>
            </a:pPr>
            <a:r>
              <a:rPr lang="en-CA" dirty="0"/>
              <a:t>Hypotonic </a:t>
            </a:r>
          </a:p>
          <a:p>
            <a:pPr marL="411480" lvl="1" indent="0">
              <a:buNone/>
            </a:pPr>
            <a:r>
              <a:rPr lang="en-CA" dirty="0"/>
              <a:t>-</a:t>
            </a:r>
            <a:r>
              <a:rPr lang="en-CA" b="1" dirty="0">
                <a:solidFill>
                  <a:srgbClr val="FF0000"/>
                </a:solidFill>
              </a:rPr>
              <a:t>a solution outside a cell that has a lower concentration of solutions compared to that inside the cell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551BE0F-3904-4987-97D6-A06E8251645C}"/>
                  </a:ext>
                </a:extLst>
              </p14:cNvPr>
              <p14:cNvContentPartPr/>
              <p14:nvPr/>
            </p14:nvContentPartPr>
            <p14:xfrm>
              <a:off x="827280" y="4043520"/>
              <a:ext cx="6887520" cy="2038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551BE0F-3904-4987-97D6-A06E825164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7920" y="4034160"/>
                <a:ext cx="6906240" cy="205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600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F7398-88E0-470D-A392-0D5B3750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Isotonic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82E08-E94E-433C-A856-87264E9E3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movement of water into and out of living cells is vital to life processes</a:t>
            </a:r>
          </a:p>
          <a:p>
            <a:r>
              <a:rPr lang="en-US" dirty="0"/>
              <a:t>Water moving into cells is balanced by water moving out of cells. This is called equilibrium. </a:t>
            </a:r>
          </a:p>
          <a:p>
            <a:r>
              <a:rPr lang="en-US" dirty="0"/>
              <a:t>Equilibrium happens when a cell is in an isotonic solution</a:t>
            </a:r>
          </a:p>
          <a:p>
            <a:pPr lvl="1"/>
            <a:r>
              <a:rPr lang="en-US" dirty="0"/>
              <a:t>This is the usual state of most cells. </a:t>
            </a:r>
            <a:endParaRPr lang="en-CA" dirty="0"/>
          </a:p>
        </p:txBody>
      </p:sp>
      <p:pic>
        <p:nvPicPr>
          <p:cNvPr id="2050" name="Picture 2" descr="Image result for isotonic">
            <a:extLst>
              <a:ext uri="{FF2B5EF4-FFF2-40B4-BE49-F238E27FC236}">
                <a16:creationId xmlns:a16="http://schemas.microsoft.com/office/drawing/2014/main" id="{B3A0C334-0880-4899-9C48-B31EA8E0F5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1" r="33411" b="24467"/>
          <a:stretch/>
        </p:blipFill>
        <p:spPr bwMode="auto">
          <a:xfrm>
            <a:off x="5580112" y="3939380"/>
            <a:ext cx="3563888" cy="317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3C7B225-428D-4F9F-82AB-9A3226390E68}"/>
                  </a:ext>
                </a:extLst>
              </p14:cNvPr>
              <p14:cNvContentPartPr/>
              <p14:nvPr/>
            </p14:nvContentPartPr>
            <p14:xfrm>
              <a:off x="3967560" y="3263760"/>
              <a:ext cx="3565440" cy="114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3C7B225-428D-4F9F-82AB-9A3226390E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58200" y="3254400"/>
                <a:ext cx="3584160" cy="13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4610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5C73A-26A0-4B73-AC1A-B3537D89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Hypertonic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69381-6CA9-4666-9CF8-2C2B0FE91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equilibrium if a cell is placed in a hypertonic solution. </a:t>
            </a:r>
          </a:p>
          <a:p>
            <a:r>
              <a:rPr lang="en-US" dirty="0"/>
              <a:t>Water will move out of the cell, causing the cell to shrink</a:t>
            </a:r>
          </a:p>
          <a:p>
            <a:pPr marL="411480" lvl="1" indent="0">
              <a:buNone/>
            </a:pPr>
            <a:r>
              <a:rPr lang="en-US" dirty="0"/>
              <a:t>(Water is moving to the place with more solutes, which is outside the cell)</a:t>
            </a:r>
          </a:p>
          <a:p>
            <a:r>
              <a:rPr lang="en-US" dirty="0"/>
              <a:t>Water will continue to move until an equilibrium is reached</a:t>
            </a:r>
            <a:endParaRPr lang="en-CA" dirty="0"/>
          </a:p>
          <a:p>
            <a:endParaRPr lang="en-CA" dirty="0"/>
          </a:p>
        </p:txBody>
      </p:sp>
      <p:pic>
        <p:nvPicPr>
          <p:cNvPr id="3074" name="Picture 2" descr="Image result for isotonic">
            <a:extLst>
              <a:ext uri="{FF2B5EF4-FFF2-40B4-BE49-F238E27FC236}">
                <a16:creationId xmlns:a16="http://schemas.microsoft.com/office/drawing/2014/main" id="{CFB16C31-0F37-4043-A4FC-1E072A7476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77" t="26526"/>
          <a:stretch/>
        </p:blipFill>
        <p:spPr bwMode="auto">
          <a:xfrm>
            <a:off x="4283968" y="4550072"/>
            <a:ext cx="2736305" cy="230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0A88DB-E720-4AF9-A2CB-D0CF5A0A2298}"/>
                  </a:ext>
                </a:extLst>
              </p14:cNvPr>
              <p14:cNvContentPartPr/>
              <p14:nvPr/>
            </p14:nvContentPartPr>
            <p14:xfrm>
              <a:off x="2665440" y="2947320"/>
              <a:ext cx="2622240" cy="72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0A88DB-E720-4AF9-A2CB-D0CF5A0A229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56080" y="2937960"/>
                <a:ext cx="2640960" cy="9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329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32829-07F3-4FFE-9DAF-883C0FD1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hypotonic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407B6-EF7C-4F65-937A-7AEE03420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equilibrium if a cell is placed in a hypotonic solution. </a:t>
            </a:r>
          </a:p>
          <a:p>
            <a:r>
              <a:rPr lang="en-US" dirty="0"/>
              <a:t>Water will </a:t>
            </a:r>
            <a:r>
              <a:rPr lang="en-US" b="1" dirty="0">
                <a:solidFill>
                  <a:srgbClr val="FF0000"/>
                </a:solidFill>
              </a:rPr>
              <a:t>move into </a:t>
            </a:r>
            <a:r>
              <a:rPr lang="en-US" dirty="0"/>
              <a:t>the cell, causing the cell to </a:t>
            </a:r>
            <a:r>
              <a:rPr lang="en-US" b="1" dirty="0">
                <a:solidFill>
                  <a:srgbClr val="FF0000"/>
                </a:solidFill>
              </a:rPr>
              <a:t>expand</a:t>
            </a:r>
          </a:p>
          <a:p>
            <a:pPr lvl="1"/>
            <a:r>
              <a:rPr lang="en-US" dirty="0"/>
              <a:t>Cells have a possibility of bursting</a:t>
            </a:r>
          </a:p>
          <a:p>
            <a:pPr marL="411480" lvl="1" indent="0">
              <a:buNone/>
            </a:pPr>
            <a:r>
              <a:rPr lang="en-US" dirty="0"/>
              <a:t>(Water is moving to the place with more solutes, which is inside the cell)</a:t>
            </a:r>
          </a:p>
          <a:p>
            <a:r>
              <a:rPr lang="en-US" dirty="0"/>
              <a:t>Water will continue to </a:t>
            </a:r>
            <a:br>
              <a:rPr lang="en-US" dirty="0"/>
            </a:br>
            <a:r>
              <a:rPr lang="en-US" dirty="0"/>
              <a:t>move until an equilibrium </a:t>
            </a:r>
            <a:br>
              <a:rPr lang="en-US" dirty="0"/>
            </a:br>
            <a:r>
              <a:rPr lang="en-US" dirty="0"/>
              <a:t>is reached</a:t>
            </a:r>
            <a:endParaRPr lang="en-CA" dirty="0"/>
          </a:p>
        </p:txBody>
      </p:sp>
      <p:pic>
        <p:nvPicPr>
          <p:cNvPr id="4098" name="Picture 2" descr="Image result for isotonic">
            <a:extLst>
              <a:ext uri="{FF2B5EF4-FFF2-40B4-BE49-F238E27FC236}">
                <a16:creationId xmlns:a16="http://schemas.microsoft.com/office/drawing/2014/main" id="{D23F6978-6335-4A6F-9578-E1276A1892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92" t="26628" r="66902" b="2421"/>
          <a:stretch/>
        </p:blipFill>
        <p:spPr bwMode="auto">
          <a:xfrm>
            <a:off x="5580113" y="4046854"/>
            <a:ext cx="3534536" cy="27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3394271-9B3E-4A26-AEC5-72C92D78FEAF}"/>
                  </a:ext>
                </a:extLst>
              </p14:cNvPr>
              <p14:cNvContentPartPr/>
              <p14:nvPr/>
            </p14:nvContentPartPr>
            <p14:xfrm>
              <a:off x="738720" y="2887560"/>
              <a:ext cx="4168080" cy="540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3394271-9B3E-4A26-AEC5-72C92D78FE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360" y="2878200"/>
                <a:ext cx="4186800" cy="55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1247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ater_balance.jpg">
            <a:extLst>
              <a:ext uri="{FF2B5EF4-FFF2-40B4-BE49-F238E27FC236}">
                <a16:creationId xmlns:a16="http://schemas.microsoft.com/office/drawing/2014/main" id="{94B10B0E-210C-490B-A48E-EED8A4D0BFCF}"/>
              </a:ext>
            </a:extLst>
          </p:cNvPr>
          <p:cNvPicPr>
            <a:picLocks/>
          </p:cNvPicPr>
          <p:nvPr/>
        </p:nvPicPr>
        <p:blipFill>
          <a:blip r:embed="rId3"/>
          <a:srcRect l="9961" r="374"/>
          <a:stretch>
            <a:fillRect/>
          </a:stretch>
        </p:blipFill>
        <p:spPr>
          <a:xfrm>
            <a:off x="17880" y="0"/>
            <a:ext cx="9126120" cy="6858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526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39F40-B4D5-42A0-AFB9-0A31B3C2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Transport Cont’d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F6394-458A-49F4-AA62-C6D68A09E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Concentration Gradient</a:t>
            </a:r>
          </a:p>
          <a:p>
            <a:pPr lvl="1"/>
            <a:r>
              <a:rPr lang="en-US" dirty="0"/>
              <a:t>When one side of the membrane has a higher concentration of solutes than the other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6F109C4-19EC-4128-9076-7A46DF30A2FA}"/>
              </a:ext>
            </a:extLst>
          </p:cNvPr>
          <p:cNvGrpSpPr>
            <a:grpSpLocks/>
          </p:cNvGrpSpPr>
          <p:nvPr/>
        </p:nvGrpSpPr>
        <p:grpSpPr bwMode="auto">
          <a:xfrm>
            <a:off x="755576" y="2852936"/>
            <a:ext cx="7416824" cy="4896544"/>
            <a:chOff x="864" y="1296"/>
            <a:chExt cx="4320" cy="2832"/>
          </a:xfrm>
        </p:grpSpPr>
        <p:pic>
          <p:nvPicPr>
            <p:cNvPr id="5" name="Picture 4" descr="diffus">
              <a:extLst>
                <a:ext uri="{FF2B5EF4-FFF2-40B4-BE49-F238E27FC236}">
                  <a16:creationId xmlns:a16="http://schemas.microsoft.com/office/drawing/2014/main" id="{A1BC044D-CF4C-4B59-8829-007A49014C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296"/>
              <a:ext cx="4320" cy="2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7329700-5F94-4042-A6C8-40009288B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552"/>
              <a:ext cx="576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0024A72-E176-47B0-AEE0-FC6D59476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552"/>
              <a:ext cx="576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5AFF508-58B6-4037-93CD-D1917B4B4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" y="1724"/>
              <a:ext cx="816" cy="5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2240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39F40-B4D5-42A0-AFB9-0A31B3C2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Transport Cont’d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F6394-458A-49F4-AA62-C6D68A09E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Facilitated diffusion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Protein carrier </a:t>
            </a:r>
            <a:r>
              <a:rPr lang="en-US" dirty="0"/>
              <a:t>molecule, </a:t>
            </a:r>
            <a:br>
              <a:rPr lang="en-US" dirty="0"/>
            </a:br>
            <a:r>
              <a:rPr lang="en-US" dirty="0"/>
              <a:t>located in the cell </a:t>
            </a:r>
            <a:br>
              <a:rPr lang="en-US" dirty="0"/>
            </a:br>
            <a:r>
              <a:rPr lang="en-US" dirty="0"/>
              <a:t>membrane can aid in </a:t>
            </a:r>
            <a:br>
              <a:rPr lang="en-US" dirty="0"/>
            </a:br>
            <a:r>
              <a:rPr lang="en-US" dirty="0"/>
              <a:t>passive transport</a:t>
            </a:r>
            <a:endParaRPr lang="en-CA" dirty="0"/>
          </a:p>
        </p:txBody>
      </p:sp>
      <p:pic>
        <p:nvPicPr>
          <p:cNvPr id="5122" name="Picture 2" descr="Related image">
            <a:extLst>
              <a:ext uri="{FF2B5EF4-FFF2-40B4-BE49-F238E27FC236}">
                <a16:creationId xmlns:a16="http://schemas.microsoft.com/office/drawing/2014/main" id="{486A9F46-348C-423F-8C0E-235724A086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521"/>
          <a:stretch/>
        </p:blipFill>
        <p:spPr bwMode="auto">
          <a:xfrm>
            <a:off x="4572000" y="1447799"/>
            <a:ext cx="4320480" cy="552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24AE5D0-A224-44AD-B9BB-B9074481BFE1}"/>
                  </a:ext>
                </a:extLst>
              </p14:cNvPr>
              <p14:cNvContentPartPr/>
              <p14:nvPr/>
            </p14:nvContentPartPr>
            <p14:xfrm>
              <a:off x="415440" y="2364120"/>
              <a:ext cx="3959640" cy="3139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24AE5D0-A224-44AD-B9BB-B9074481BF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6080" y="2354760"/>
                <a:ext cx="3978360" cy="315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3418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0B223-6232-4A06-90E7-28E6A1D99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Transport Cont’d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7822A-124B-4871-8D44-EFC3FF9AC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that influence passive transport:</a:t>
            </a:r>
          </a:p>
          <a:p>
            <a:r>
              <a:rPr lang="en-US" b="1" dirty="0">
                <a:solidFill>
                  <a:srgbClr val="FF0000"/>
                </a:solidFill>
              </a:rPr>
              <a:t>Temperature</a:t>
            </a:r>
          </a:p>
          <a:p>
            <a:pPr lvl="1"/>
            <a:r>
              <a:rPr lang="en-US" dirty="0"/>
              <a:t>Molecules with more heat energy move more quickly across a semi-permeable membrane</a:t>
            </a:r>
          </a:p>
          <a:p>
            <a:r>
              <a:rPr lang="en-US" b="1" dirty="0">
                <a:solidFill>
                  <a:srgbClr val="FF0000"/>
                </a:solidFill>
              </a:rPr>
              <a:t>Surface area </a:t>
            </a:r>
          </a:p>
          <a:p>
            <a:pPr lvl="1"/>
            <a:r>
              <a:rPr lang="en-US" dirty="0"/>
              <a:t>Passive transport happens at the surface of membranes, so the greater the surface area the quicker the molecules can move across the membrane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728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32656"/>
            <a:ext cx="8260672" cy="1224136"/>
          </a:xfrm>
        </p:spPr>
        <p:txBody>
          <a:bodyPr/>
          <a:lstStyle/>
          <a:p>
            <a:r>
              <a:rPr lang="en-CA" b="1" dirty="0"/>
              <a:t>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n-CA" b="1" dirty="0"/>
              <a:t>B11-1-06</a:t>
            </a:r>
            <a:r>
              <a:rPr lang="en-CA" dirty="0"/>
              <a:t>:Identify life processes that individual cells, as well as complex organisms, need to manage.   </a:t>
            </a:r>
            <a:br>
              <a:rPr lang="en-CA" dirty="0"/>
            </a:br>
            <a:endParaRPr lang="en-CA" dirty="0"/>
          </a:p>
          <a:p>
            <a:r>
              <a:rPr lang="en-CA" b="1" dirty="0"/>
              <a:t>B11-1-07</a:t>
            </a:r>
            <a:r>
              <a:rPr lang="en-CA" dirty="0"/>
              <a:t>: Explain how cell membranes regulate the movement of materials into and out of cells, and recognize the importance of this regulation in managing life processes and maintaining homeostasis.</a:t>
            </a:r>
          </a:p>
          <a:p>
            <a:r>
              <a:rPr lang="en-CA" dirty="0"/>
              <a:t> </a:t>
            </a:r>
            <a:r>
              <a:rPr lang="en-CA" b="1" dirty="0"/>
              <a:t>B11-1-08</a:t>
            </a:r>
            <a:r>
              <a:rPr lang="en-CA" dirty="0"/>
              <a:t>: Identify factors that influence movement of substances across a membrane, recognizing that movement of these substances is important for internal balance. </a:t>
            </a:r>
          </a:p>
          <a:p>
            <a:r>
              <a:rPr lang="en-CA" b="1" dirty="0"/>
              <a:t>B11-1-09: </a:t>
            </a:r>
            <a:r>
              <a:rPr lang="en-CA" dirty="0"/>
              <a:t>Explain the role of energy in maintaining an internal balance in the cell.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8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Which molecules will diffuse in each of the figures below?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7924800" y="2438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858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838200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1143000" y="2743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143000" y="2971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609600" y="3124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11430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10668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9144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914400" y="3429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1143000" y="3429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3810000" y="3124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37338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2286000" y="586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2286000" y="518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2895600" y="609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3200400" y="5943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3200400" y="533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2971800" y="563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28956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50292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43434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4648200" y="541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4648200" y="586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48768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56388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5638800" y="609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5867400" y="533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5486400" y="541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55626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1143000" y="2286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533400" y="3429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6096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5562600" y="3429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42672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4191000" y="2667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5715000" y="2743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486400" y="2514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572000" y="6096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953000" y="5486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Oval 47"/>
          <p:cNvSpPr>
            <a:spLocks noChangeArrowheads="1"/>
          </p:cNvSpPr>
          <p:nvPr/>
        </p:nvSpPr>
        <p:spPr bwMode="auto">
          <a:xfrm>
            <a:off x="8153400" y="3886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Oval 48"/>
          <p:cNvSpPr>
            <a:spLocks noChangeArrowheads="1"/>
          </p:cNvSpPr>
          <p:nvPr/>
        </p:nvSpPr>
        <p:spPr bwMode="auto">
          <a:xfrm>
            <a:off x="8153400" y="3429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Oval 49"/>
          <p:cNvSpPr>
            <a:spLocks noChangeArrowheads="1"/>
          </p:cNvSpPr>
          <p:nvPr/>
        </p:nvSpPr>
        <p:spPr bwMode="auto">
          <a:xfrm>
            <a:off x="80772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6" name="Oval 50"/>
          <p:cNvSpPr>
            <a:spLocks noChangeArrowheads="1"/>
          </p:cNvSpPr>
          <p:nvPr/>
        </p:nvSpPr>
        <p:spPr bwMode="auto">
          <a:xfrm>
            <a:off x="8077200" y="2438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Oval 51"/>
          <p:cNvSpPr>
            <a:spLocks noChangeArrowheads="1"/>
          </p:cNvSpPr>
          <p:nvPr/>
        </p:nvSpPr>
        <p:spPr bwMode="auto">
          <a:xfrm>
            <a:off x="52578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8" name="Oval 52"/>
          <p:cNvSpPr>
            <a:spLocks noChangeArrowheads="1"/>
          </p:cNvSpPr>
          <p:nvPr/>
        </p:nvSpPr>
        <p:spPr bwMode="auto">
          <a:xfrm>
            <a:off x="7086600" y="3048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75438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75438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181600" y="2743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Oval 56"/>
          <p:cNvSpPr>
            <a:spLocks noChangeArrowheads="1"/>
          </p:cNvSpPr>
          <p:nvPr/>
        </p:nvSpPr>
        <p:spPr bwMode="auto">
          <a:xfrm>
            <a:off x="84582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>
            <a:off x="59436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>
            <a:off x="59436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>
            <a:off x="59436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>
            <a:off x="40386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40386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40386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>
            <a:off x="14478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00" name="Line 64"/>
          <p:cNvSpPr>
            <a:spLocks noChangeShapeType="1"/>
          </p:cNvSpPr>
          <p:nvPr/>
        </p:nvSpPr>
        <p:spPr bwMode="auto">
          <a:xfrm>
            <a:off x="1447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>
            <a:off x="14478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>
            <a:off x="14478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76200">
            <a:solidFill>
              <a:srgbClr val="1F408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04" name="Line 68"/>
          <p:cNvSpPr>
            <a:spLocks noChangeShapeType="1"/>
          </p:cNvSpPr>
          <p:nvPr/>
        </p:nvSpPr>
        <p:spPr bwMode="auto">
          <a:xfrm flipH="1">
            <a:off x="2743200" y="1905000"/>
            <a:ext cx="0" cy="2590800"/>
          </a:xfrm>
          <a:prstGeom prst="line">
            <a:avLst/>
          </a:prstGeom>
          <a:noFill/>
          <a:ln w="76200">
            <a:solidFill>
              <a:srgbClr val="1F408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05" name="Line 69"/>
          <p:cNvSpPr>
            <a:spLocks noChangeShapeType="1"/>
          </p:cNvSpPr>
          <p:nvPr/>
        </p:nvSpPr>
        <p:spPr bwMode="auto">
          <a:xfrm>
            <a:off x="5029200" y="1905000"/>
            <a:ext cx="0" cy="2590800"/>
          </a:xfrm>
          <a:prstGeom prst="line">
            <a:avLst/>
          </a:prstGeom>
          <a:noFill/>
          <a:ln w="76200">
            <a:solidFill>
              <a:srgbClr val="1F408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>
            <a:off x="6781800" y="1905000"/>
            <a:ext cx="0" cy="2590800"/>
          </a:xfrm>
          <a:prstGeom prst="line">
            <a:avLst/>
          </a:prstGeom>
          <a:noFill/>
          <a:ln w="76200">
            <a:solidFill>
              <a:srgbClr val="1F408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3810000" y="4495800"/>
            <a:ext cx="0" cy="2362200"/>
          </a:xfrm>
          <a:prstGeom prst="line">
            <a:avLst/>
          </a:prstGeom>
          <a:noFill/>
          <a:ln w="76200">
            <a:solidFill>
              <a:srgbClr val="1F408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08" name="Line 72"/>
          <p:cNvSpPr>
            <a:spLocks noChangeShapeType="1"/>
          </p:cNvSpPr>
          <p:nvPr/>
        </p:nvSpPr>
        <p:spPr bwMode="auto">
          <a:xfrm>
            <a:off x="26670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26670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26670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2667000" y="617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12" name="Oval 76"/>
          <p:cNvSpPr>
            <a:spLocks noChangeArrowheads="1"/>
          </p:cNvSpPr>
          <p:nvPr/>
        </p:nvSpPr>
        <p:spPr bwMode="auto">
          <a:xfrm>
            <a:off x="5562600" y="3810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3" name="Line 77"/>
          <p:cNvSpPr>
            <a:spLocks noChangeShapeType="1"/>
          </p:cNvSpPr>
          <p:nvPr/>
        </p:nvSpPr>
        <p:spPr bwMode="auto">
          <a:xfrm>
            <a:off x="5257800" y="617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14" name="Line 78"/>
          <p:cNvSpPr>
            <a:spLocks noChangeShapeType="1"/>
          </p:cNvSpPr>
          <p:nvPr/>
        </p:nvSpPr>
        <p:spPr bwMode="auto">
          <a:xfrm>
            <a:off x="5257800" y="563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15" name="Line 79"/>
          <p:cNvSpPr>
            <a:spLocks noChangeShapeType="1"/>
          </p:cNvSpPr>
          <p:nvPr/>
        </p:nvSpPr>
        <p:spPr bwMode="auto">
          <a:xfrm>
            <a:off x="5257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16" name="Line 80"/>
          <p:cNvSpPr>
            <a:spLocks noChangeShapeType="1"/>
          </p:cNvSpPr>
          <p:nvPr/>
        </p:nvSpPr>
        <p:spPr bwMode="auto">
          <a:xfrm>
            <a:off x="52578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17" name="Text Box 81"/>
          <p:cNvSpPr txBox="1">
            <a:spLocks noChangeArrowheads="1"/>
          </p:cNvSpPr>
          <p:nvPr/>
        </p:nvSpPr>
        <p:spPr bwMode="auto">
          <a:xfrm>
            <a:off x="0" y="1676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2895600" y="1752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4419" name="Text Box 83"/>
          <p:cNvSpPr txBox="1">
            <a:spLocks noChangeArrowheads="1"/>
          </p:cNvSpPr>
          <p:nvPr/>
        </p:nvSpPr>
        <p:spPr bwMode="auto">
          <a:xfrm>
            <a:off x="5181600" y="1828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4420" name="Text Box 84"/>
          <p:cNvSpPr txBox="1">
            <a:spLocks noChangeArrowheads="1"/>
          </p:cNvSpPr>
          <p:nvPr/>
        </p:nvSpPr>
        <p:spPr bwMode="auto">
          <a:xfrm>
            <a:off x="6934200" y="1905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4421" name="Text Box 85"/>
          <p:cNvSpPr txBox="1">
            <a:spLocks noChangeArrowheads="1"/>
          </p:cNvSpPr>
          <p:nvPr/>
        </p:nvSpPr>
        <p:spPr bwMode="auto">
          <a:xfrm>
            <a:off x="1447800" y="4648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4422" name="Text Box 86"/>
          <p:cNvSpPr txBox="1">
            <a:spLocks noChangeArrowheads="1"/>
          </p:cNvSpPr>
          <p:nvPr/>
        </p:nvSpPr>
        <p:spPr bwMode="auto">
          <a:xfrm>
            <a:off x="38862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D32671-7EF3-481A-AFDC-8306984FBCB4}"/>
                  </a:ext>
                </a:extLst>
              </p14:cNvPr>
              <p14:cNvContentPartPr/>
              <p14:nvPr/>
            </p14:nvContentPartPr>
            <p14:xfrm>
              <a:off x="1500480" y="3343320"/>
              <a:ext cx="7808760" cy="3490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D32671-7EF3-481A-AFDC-8306984FBC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1120" y="3333960"/>
                <a:ext cx="7827480" cy="350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0621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2BFD2-9BE0-4F38-8F9A-F6A31EF17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Transport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A9DB3-62DE-4450-8E28-70D6C843D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you sleep approximately </a:t>
            </a:r>
            <a:r>
              <a:rPr lang="en-US" b="1" dirty="0">
                <a:solidFill>
                  <a:srgbClr val="FF0000"/>
                </a:solidFill>
              </a:rPr>
              <a:t>35%</a:t>
            </a:r>
            <a:r>
              <a:rPr lang="en-US" dirty="0"/>
              <a:t> of your total energy budget is used for active transport</a:t>
            </a:r>
          </a:p>
          <a:p>
            <a:r>
              <a:rPr lang="en-US" b="1" dirty="0">
                <a:solidFill>
                  <a:srgbClr val="FF0000"/>
                </a:solidFill>
              </a:rPr>
              <a:t>Carrier proteins </a:t>
            </a:r>
            <a:r>
              <a:rPr lang="en-US" dirty="0"/>
              <a:t>molecules suspended within the cell membrane receive an energy boost that permits them to aid active transport</a:t>
            </a:r>
          </a:p>
          <a:p>
            <a:r>
              <a:rPr lang="en-US" dirty="0"/>
              <a:t>The proteins use energy in the form of </a:t>
            </a:r>
            <a:r>
              <a:rPr lang="en-US" b="1" dirty="0">
                <a:solidFill>
                  <a:srgbClr val="FF0000"/>
                </a:solidFill>
              </a:rPr>
              <a:t>adenosine triphosphate (ATP)</a:t>
            </a:r>
            <a:r>
              <a:rPr lang="en-US" dirty="0"/>
              <a:t> to capture specific molecules and move them into or out of the cell</a:t>
            </a:r>
            <a:endParaRPr lang="en-CA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C0818F-84D3-4629-897D-70DEA36686EE}"/>
                  </a:ext>
                </a:extLst>
              </p14:cNvPr>
              <p14:cNvContentPartPr/>
              <p14:nvPr/>
            </p14:nvContentPartPr>
            <p14:xfrm>
              <a:off x="955800" y="4394880"/>
              <a:ext cx="6488640" cy="1943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C0818F-84D3-4629-897D-70DEA36686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6440" y="4385520"/>
                <a:ext cx="6507360" cy="196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9880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lated image">
            <a:extLst>
              <a:ext uri="{FF2B5EF4-FFF2-40B4-BE49-F238E27FC236}">
                <a16:creationId xmlns:a16="http://schemas.microsoft.com/office/drawing/2014/main" id="{1F7F1634-47EB-4AE3-A1B5-0AB16F570A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03"/>
          <a:stretch/>
        </p:blipFill>
        <p:spPr bwMode="auto">
          <a:xfrm>
            <a:off x="3635896" y="116632"/>
            <a:ext cx="3078510" cy="672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269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1C98A-2BA1-46CF-A43D-6E6C43D7B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Endocytosis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C5C8E-704A-4AE2-BB91-E0150732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cells to </a:t>
            </a:r>
            <a:r>
              <a:rPr lang="en-US" b="1" dirty="0">
                <a:solidFill>
                  <a:srgbClr val="FF0000"/>
                </a:solidFill>
              </a:rPr>
              <a:t>take in (or engulf) </a:t>
            </a:r>
            <a:r>
              <a:rPr lang="en-US" dirty="0"/>
              <a:t>larger particles that transport proteins cannot handle</a:t>
            </a:r>
          </a:p>
          <a:p>
            <a:r>
              <a:rPr lang="en-US" dirty="0"/>
              <a:t>The cytoplasm (and cell membrane) reach out to surround the particle</a:t>
            </a:r>
            <a:endParaRPr lang="en-CA" dirty="0"/>
          </a:p>
        </p:txBody>
      </p:sp>
      <p:pic>
        <p:nvPicPr>
          <p:cNvPr id="7170" name="Picture 2" descr="Image result for endocytosis">
            <a:extLst>
              <a:ext uri="{FF2B5EF4-FFF2-40B4-BE49-F238E27FC236}">
                <a16:creationId xmlns:a16="http://schemas.microsoft.com/office/drawing/2014/main" id="{8C52317B-535F-4CED-AB93-017E51E63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6"/>
          <a:stretch/>
        </p:blipFill>
        <p:spPr bwMode="auto">
          <a:xfrm>
            <a:off x="1662792" y="3351727"/>
            <a:ext cx="6149568" cy="350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369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C7A9-6D04-4FAA-85E5-AA5785A9A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Endocytosis cont’d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6669F-EF04-4E4E-9782-AFF47179E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2 types</a:t>
            </a:r>
          </a:p>
          <a:p>
            <a:pPr marL="571500" indent="-45720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Pinocytosis</a:t>
            </a:r>
          </a:p>
          <a:p>
            <a:pPr marL="411480" lvl="1" indent="0">
              <a:buNone/>
            </a:pPr>
            <a:r>
              <a:rPr lang="en-US" dirty="0"/>
              <a:t>-cells absorb liquid droplets by engulfing them</a:t>
            </a:r>
          </a:p>
          <a:p>
            <a:pPr marL="411480" lvl="1" indent="0">
              <a:buNone/>
            </a:pPr>
            <a:r>
              <a:rPr lang="en-US" dirty="0"/>
              <a:t>-ex. Fat droplets in small intestine</a:t>
            </a:r>
            <a:br>
              <a:rPr lang="en-US" dirty="0"/>
            </a:br>
            <a:endParaRPr lang="en-US" dirty="0"/>
          </a:p>
          <a:p>
            <a:pPr marL="571500" indent="-45720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Phagocytosis</a:t>
            </a:r>
          </a:p>
          <a:p>
            <a:pPr marL="411480" lvl="1" indent="0">
              <a:buNone/>
            </a:pPr>
            <a:r>
              <a:rPr lang="en-US" dirty="0"/>
              <a:t>-process by which cells engulf solids</a:t>
            </a:r>
          </a:p>
          <a:p>
            <a:pPr marL="411480" lvl="1" indent="0">
              <a:buNone/>
            </a:pPr>
            <a:r>
              <a:rPr lang="en-US" dirty="0"/>
              <a:t>-ex. Phagocytes</a:t>
            </a:r>
          </a:p>
        </p:txBody>
      </p:sp>
    </p:spTree>
    <p:extLst>
      <p:ext uri="{BB962C8B-B14F-4D97-AF65-F5344CB8AC3E}">
        <p14:creationId xmlns:p14="http://schemas.microsoft.com/office/powerpoint/2010/main" val="2080216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pino and phagocytosis">
            <a:extLst>
              <a:ext uri="{FF2B5EF4-FFF2-40B4-BE49-F238E27FC236}">
                <a16:creationId xmlns:a16="http://schemas.microsoft.com/office/drawing/2014/main" id="{87B4E3E9-A2F8-40BF-B51C-042D99D05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563"/>
            <a:ext cx="9144000" cy="57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15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47D47-A174-4BFD-B34C-C14034DE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exocytosis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FFAB0-4509-4816-A85D-72ADFC860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a cell to transport large molecules </a:t>
            </a:r>
            <a:r>
              <a:rPr lang="en-US" b="1" dirty="0">
                <a:solidFill>
                  <a:srgbClr val="FF0000"/>
                </a:solidFill>
              </a:rPr>
              <a:t>out of </a:t>
            </a:r>
            <a:r>
              <a:rPr lang="en-US" dirty="0"/>
              <a:t>the cell membrane. </a:t>
            </a:r>
            <a:endParaRPr lang="en-CA" dirty="0"/>
          </a:p>
        </p:txBody>
      </p:sp>
      <p:pic>
        <p:nvPicPr>
          <p:cNvPr id="8194" name="Picture 2" descr="Image result for exocytosis">
            <a:extLst>
              <a:ext uri="{FF2B5EF4-FFF2-40B4-BE49-F238E27FC236}">
                <a16:creationId xmlns:a16="http://schemas.microsoft.com/office/drawing/2014/main" id="{B6F5A42B-76BF-401A-BE91-35983CA39D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52"/>
          <a:stretch/>
        </p:blipFill>
        <p:spPr bwMode="auto">
          <a:xfrm>
            <a:off x="641819" y="2708920"/>
            <a:ext cx="7716989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65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A63A2-B363-418F-A537-22ED5DFC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Life processes </a:t>
            </a:r>
            <a:endParaRPr lang="en-CA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0489D-A0BE-47C3-A3DC-7386A33B11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66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D858C-D917-4A57-8FA7-104C577C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 to be alive?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5FADD-AFCC-4A09-B2EE-564DA6AE8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/>
          </a:bodyPr>
          <a:lstStyle/>
          <a:p>
            <a:r>
              <a:rPr lang="en-US" dirty="0"/>
              <a:t>What is the meaning of “alive”?</a:t>
            </a:r>
          </a:p>
          <a:p>
            <a:pPr lvl="1"/>
            <a:r>
              <a:rPr lang="en-US" dirty="0"/>
              <a:t>Brainstorm as a class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Google diction definition:</a:t>
            </a:r>
            <a:endParaRPr lang="en-CA" dirty="0"/>
          </a:p>
          <a:p>
            <a:pPr marL="571500" indent="-457200">
              <a:buAutoNum type="arabicPeriod"/>
            </a:pPr>
            <a:r>
              <a:rPr lang="en-CA" dirty="0"/>
              <a:t>(of a person, animal, or plant) living, not dead; continuing in existence or use</a:t>
            </a:r>
          </a:p>
          <a:p>
            <a:pPr marL="571500" indent="-457200">
              <a:buAutoNum type="arabicPeriod"/>
            </a:pPr>
            <a:r>
              <a:rPr lang="en-CA" dirty="0"/>
              <a:t>(of a person or animal) alert and active; animated; having interest and meaning</a:t>
            </a:r>
          </a:p>
          <a:p>
            <a:pPr marL="571500" indent="-457200">
              <a:buAutoNum type="arabicPeriod"/>
            </a:pPr>
            <a:r>
              <a:rPr lang="en-CA" dirty="0"/>
              <a:t>Aware of and interested in; responsive to</a:t>
            </a:r>
          </a:p>
          <a:p>
            <a:pPr marL="571500" indent="-457200">
              <a:buAutoNum type="arabicPeriod"/>
            </a:pPr>
            <a:r>
              <a:rPr lang="en-CA" dirty="0"/>
              <a:t>Swarming or teeming with 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5133534-75F7-4645-9BD7-E4F3889E92D6}"/>
                  </a:ext>
                </a:extLst>
              </p14:cNvPr>
              <p14:cNvContentPartPr/>
              <p14:nvPr/>
            </p14:nvContentPartPr>
            <p14:xfrm>
              <a:off x="619200" y="1489680"/>
              <a:ext cx="8322480" cy="5232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5133534-75F7-4645-9BD7-E4F3889E92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9840" y="1480320"/>
                <a:ext cx="8341200" cy="525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576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D858C-D917-4A57-8FA7-104C577C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being alive</a:t>
            </a:r>
            <a:endParaRPr lang="en-C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9A0A02-6050-4BC5-9002-FCEB3C4280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231634"/>
              </p:ext>
            </p:extLst>
          </p:nvPr>
        </p:nvGraphicFramePr>
        <p:xfrm>
          <a:off x="107504" y="1302544"/>
          <a:ext cx="8928992" cy="5331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334039713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386279456"/>
                    </a:ext>
                  </a:extLst>
                </a:gridCol>
              </a:tblGrid>
              <a:tr h="379019"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Characteristic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Description</a:t>
                      </a: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3536316010"/>
                  </a:ext>
                </a:extLst>
              </a:tr>
              <a:tr h="694151"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Acquire energy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Almost all energy comes from the sun. Green plants use photosynthesis. Energy is used for metabolism</a:t>
                      </a: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774171361"/>
                  </a:ext>
                </a:extLst>
              </a:tr>
              <a:tr h="803519"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Reproduce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Asexually – clones
Sexually – two individuals combine genetic material – not clones</a:t>
                      </a: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3279213129"/>
                  </a:ext>
                </a:extLst>
              </a:tr>
              <a:tr h="694151"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Grow and develop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size increase, increase in number of cells or size of cell and repair of damaged cells</a:t>
                      </a: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980124130"/>
                  </a:ext>
                </a:extLst>
              </a:tr>
              <a:tr h="843661"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Respond to external stimuli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Respond to other animals, plants, respond to light changes, tolerance levels vary</a:t>
                      </a: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3808963877"/>
                  </a:ext>
                </a:extLst>
              </a:tr>
              <a:tr h="975255"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Are organized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Molecules- macromolecules-membranes-cells-tissues-organs-organ systems-organism</a:t>
                      </a: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2040841025"/>
                  </a:ext>
                </a:extLst>
              </a:tr>
              <a:tr h="843661"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Maintain homeostasis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tabLst>
                          <a:tab pos="927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Organisms must maintain internal equilibrium</a:t>
                      </a: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2242334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4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D858C-D917-4A57-8FA7-104C577C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8372"/>
            <a:ext cx="9144000" cy="1039427"/>
          </a:xfrm>
        </p:spPr>
        <p:txBody>
          <a:bodyPr>
            <a:normAutofit/>
          </a:bodyPr>
          <a:lstStyle/>
          <a:p>
            <a:r>
              <a:rPr lang="en-US" b="1" dirty="0"/>
              <a:t>Regulation at a cellular level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5FADD-AFCC-4A09-B2EE-564DA6AE8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3120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cell membrane </a:t>
            </a:r>
            <a:r>
              <a:rPr lang="en-US" dirty="0"/>
              <a:t>is responsible for maintaining the balance of substances inside a living cell. </a:t>
            </a:r>
          </a:p>
          <a:p>
            <a:endParaRPr lang="en-US" dirty="0"/>
          </a:p>
          <a:p>
            <a:r>
              <a:rPr lang="en-US" dirty="0"/>
              <a:t>Membranes have different methods to </a:t>
            </a:r>
            <a:r>
              <a:rPr lang="en-US" b="1" dirty="0">
                <a:solidFill>
                  <a:srgbClr val="FF0000"/>
                </a:solidFill>
              </a:rPr>
              <a:t>transport</a:t>
            </a:r>
            <a:r>
              <a:rPr lang="en-US" dirty="0"/>
              <a:t> different molecules into and out of the cell. </a:t>
            </a:r>
          </a:p>
          <a:p>
            <a:endParaRPr lang="en-US" dirty="0"/>
          </a:p>
          <a:p>
            <a:r>
              <a:rPr lang="en-US" dirty="0"/>
              <a:t>Why is this important? A cell cannot tolerate any great </a:t>
            </a:r>
            <a:r>
              <a:rPr lang="en-US" b="1" dirty="0">
                <a:solidFill>
                  <a:srgbClr val="FF0000"/>
                </a:solidFill>
              </a:rPr>
              <a:t>variation</a:t>
            </a:r>
            <a:r>
              <a:rPr lang="en-US" dirty="0"/>
              <a:t> in conditions. </a:t>
            </a:r>
          </a:p>
          <a:p>
            <a:pPr lvl="1"/>
            <a:r>
              <a:rPr lang="en-US" dirty="0"/>
              <a:t>Too much water can burst a cell. </a:t>
            </a:r>
          </a:p>
          <a:p>
            <a:pPr lvl="1"/>
            <a:r>
              <a:rPr lang="en-US" dirty="0"/>
              <a:t>Too many wastes inside a cell can poison it.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28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ell membrane transport">
            <a:extLst>
              <a:ext uri="{FF2B5EF4-FFF2-40B4-BE49-F238E27FC236}">
                <a16:creationId xmlns:a16="http://schemas.microsoft.com/office/drawing/2014/main" id="{B060D621-D616-479C-BE9E-DC241C89E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0" y="1340768"/>
            <a:ext cx="898659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358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140969"/>
            <a:ext cx="7696200" cy="1354832"/>
          </a:xfrm>
        </p:spPr>
        <p:txBody>
          <a:bodyPr/>
          <a:lstStyle/>
          <a:p>
            <a:r>
              <a:rPr lang="en-CA" b="1" dirty="0"/>
              <a:t>Cell Transport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384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D858C-D917-4A57-8FA7-104C577C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methods of transport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5FADD-AFCC-4A09-B2EE-564DA6AE8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en-US" dirty="0"/>
              <a:t>Passive Transport (“Facilitated Diffusion”)</a:t>
            </a:r>
          </a:p>
          <a:p>
            <a:pPr marL="411480" lvl="1" indent="0">
              <a:buNone/>
            </a:pPr>
            <a:r>
              <a:rPr lang="en-US" dirty="0"/>
              <a:t>-</a:t>
            </a:r>
            <a:r>
              <a:rPr lang="en-US" dirty="0">
                <a:solidFill>
                  <a:srgbClr val="FF0000"/>
                </a:solidFill>
              </a:rPr>
              <a:t>movement of particles across the cell membrane that </a:t>
            </a:r>
            <a:r>
              <a:rPr lang="en-US" b="1" dirty="0">
                <a:solidFill>
                  <a:srgbClr val="FF0000"/>
                </a:solidFill>
              </a:rPr>
              <a:t>does not</a:t>
            </a:r>
            <a:r>
              <a:rPr lang="en-US" dirty="0">
                <a:solidFill>
                  <a:srgbClr val="FF0000"/>
                </a:solidFill>
              </a:rPr>
              <a:t> require any energy input. 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571500" indent="-457200">
              <a:buAutoNum type="arabicPeriod"/>
            </a:pPr>
            <a:r>
              <a:rPr lang="en-US" dirty="0"/>
              <a:t>Active Transport</a:t>
            </a:r>
          </a:p>
          <a:p>
            <a:pPr marL="411480" lvl="1" indent="0">
              <a:buNone/>
            </a:pP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movement of particles across the cell membrane that </a:t>
            </a:r>
            <a:r>
              <a:rPr lang="en-US" b="1" dirty="0">
                <a:solidFill>
                  <a:srgbClr val="FF0000"/>
                </a:solidFill>
              </a:rPr>
              <a:t>does</a:t>
            </a:r>
            <a:r>
              <a:rPr lang="en-US" dirty="0">
                <a:solidFill>
                  <a:srgbClr val="FF0000"/>
                </a:solidFill>
              </a:rPr>
              <a:t> require any energy input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  <a:p>
            <a:pPr marL="571500" indent="-457200">
              <a:buAutoNum type="arabicPeriod"/>
            </a:pPr>
            <a:r>
              <a:rPr lang="en-US" dirty="0"/>
              <a:t>Endocytosis/Exocytosis</a:t>
            </a:r>
            <a:endParaRPr lang="en-CA" dirty="0"/>
          </a:p>
          <a:p>
            <a:pPr marL="411480" lvl="1" indent="0">
              <a:buNone/>
            </a:pPr>
            <a:r>
              <a:rPr lang="en-US" dirty="0"/>
              <a:t>-</a:t>
            </a:r>
            <a:r>
              <a:rPr lang="en-US" dirty="0">
                <a:solidFill>
                  <a:srgbClr val="FF0000"/>
                </a:solidFill>
              </a:rPr>
              <a:t>the process in which a cell engulfs or expels large particles by extending their cytoplasm around the particle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17E6D0F-DBA8-4C02-9334-348C8C4BF56C}"/>
                  </a:ext>
                </a:extLst>
              </p14:cNvPr>
              <p14:cNvContentPartPr/>
              <p14:nvPr/>
            </p14:nvContentPartPr>
            <p14:xfrm>
              <a:off x="937800" y="2511360"/>
              <a:ext cx="7445880" cy="3971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17E6D0F-DBA8-4C02-9334-348C8C4BF56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8440" y="2502000"/>
                <a:ext cx="7464600" cy="399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276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4074E2FA148F4F906173713E3230CD" ma:contentTypeVersion="12" ma:contentTypeDescription="Create a new document." ma:contentTypeScope="" ma:versionID="9edc4a934a64a304459701c07bde2800">
  <xsd:schema xmlns:xsd="http://www.w3.org/2001/XMLSchema" xmlns:xs="http://www.w3.org/2001/XMLSchema" xmlns:p="http://schemas.microsoft.com/office/2006/metadata/properties" xmlns:ns3="3e8b9056-5c5a-4e92-a2e3-7376b7e9b76b" xmlns:ns4="1e522b06-8660-48ab-8140-fa02320e60b1" targetNamespace="http://schemas.microsoft.com/office/2006/metadata/properties" ma:root="true" ma:fieldsID="e9bf63409dfbae814066b6f047b58511" ns3:_="" ns4:_="">
    <xsd:import namespace="3e8b9056-5c5a-4e92-a2e3-7376b7e9b76b"/>
    <xsd:import namespace="1e522b06-8660-48ab-8140-fa02320e60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b9056-5c5a-4e92-a2e3-7376b7e9b7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522b06-8660-48ab-8140-fa02320e60b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1657E2-0391-4371-A5C4-12BBA591A7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8b9056-5c5a-4e92-a2e3-7376b7e9b76b"/>
    <ds:schemaRef ds:uri="1e522b06-8660-48ab-8140-fa02320e60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BFBE02-90EA-4F7D-A71C-7C6E7E9425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39E2BB-B6F9-46CB-A8E3-10AE176D896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6807</TotalTime>
  <Words>801</Words>
  <Application>Microsoft Office PowerPoint</Application>
  <PresentationFormat>On-screen Show (4:3)</PresentationFormat>
  <Paragraphs>129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Book Antiqua</vt:lpstr>
      <vt:lpstr>Calibri</vt:lpstr>
      <vt:lpstr>Century Gothic</vt:lpstr>
      <vt:lpstr>Helvetica</vt:lpstr>
      <vt:lpstr>Apothecary</vt:lpstr>
      <vt:lpstr>Homeostasis</vt:lpstr>
      <vt:lpstr>Topics covered</vt:lpstr>
      <vt:lpstr>Life processes </vt:lpstr>
      <vt:lpstr>What does it mean to be alive?</vt:lpstr>
      <vt:lpstr>Characteristics of being alive</vt:lpstr>
      <vt:lpstr>Regulation at a cellular level</vt:lpstr>
      <vt:lpstr>PowerPoint Presentation</vt:lpstr>
      <vt:lpstr>Cell Transport</vt:lpstr>
      <vt:lpstr>Three methods of transport</vt:lpstr>
      <vt:lpstr>Passive Transport</vt:lpstr>
      <vt:lpstr>PowerPoint Presentation</vt:lpstr>
      <vt:lpstr>Passive transport and tonicity</vt:lpstr>
      <vt:lpstr>Isotonic</vt:lpstr>
      <vt:lpstr>Hypertonic</vt:lpstr>
      <vt:lpstr>hypotonic</vt:lpstr>
      <vt:lpstr>PowerPoint Presentation</vt:lpstr>
      <vt:lpstr>Passive Transport Cont’d</vt:lpstr>
      <vt:lpstr>Passive Transport Cont’d</vt:lpstr>
      <vt:lpstr>Passive Transport Cont’d</vt:lpstr>
      <vt:lpstr>Which molecules will diffuse in each of the figures below?</vt:lpstr>
      <vt:lpstr>Active Transport </vt:lpstr>
      <vt:lpstr>PowerPoint Presentation</vt:lpstr>
      <vt:lpstr>Endocytosis</vt:lpstr>
      <vt:lpstr>Endocytosis cont’d</vt:lpstr>
      <vt:lpstr>PowerPoint Presentation</vt:lpstr>
      <vt:lpstr>exocytosis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and homeostasis</dc:title>
  <dc:creator>user</dc:creator>
  <cp:lastModifiedBy>Laura Kalyta</cp:lastModifiedBy>
  <cp:revision>50</cp:revision>
  <cp:lastPrinted>2019-09-12T14:17:39Z</cp:lastPrinted>
  <dcterms:created xsi:type="dcterms:W3CDTF">2017-02-03T00:56:59Z</dcterms:created>
  <dcterms:modified xsi:type="dcterms:W3CDTF">2019-09-16T17:01:59Z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0x010100A14074E2FA148F4F906173713E3230CD</vt:lpwstr>
  </property>
</Properties>
</file>