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79B4-C614-41D3-81F8-89F00911F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B98C6-7C6D-4C5A-BF28-3F81882F1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6CD3A-7E13-46E9-B2E8-AA75758F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2B87-0514-4886-849B-E96A11BFFB99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A13E0-EDA2-495A-8531-C82335A2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5FA78-316C-4942-AFD9-F4CA77B9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DA9-6D03-468F-9E3E-987E13209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11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1867-1B85-4E98-AE8B-11145253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BAB8F-DA37-4173-92FB-66F28B89B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BA5E0-8315-481B-8096-C43BDBB7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2B87-0514-4886-849B-E96A11BFFB99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41F17-7B8C-4097-AB3C-7DA92BDB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554E3-9236-4AA9-89C5-57371C15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DA9-6D03-468F-9E3E-987E13209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670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AE9BD-77CC-4811-91A2-56718B835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DBF15-F911-4521-B2FD-9746A15EB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E632D-F0A9-49F3-9447-1813B2985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2B87-0514-4886-849B-E96A11BFFB99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2B722-C860-4B71-BBE0-E1549871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0192-2EE0-494C-8376-453FA78F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DA9-6D03-468F-9E3E-987E13209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05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219AC-5366-4F4C-A664-18E5C865C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0C4D8-EC86-418B-8AA7-1CC66E02C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E1678-6EE9-40CA-A6E5-854C06C8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2B87-0514-4886-849B-E96A11BFFB99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498C-EC9E-4A73-AE87-640CB5057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856BC-4CF3-4B92-B0A4-BA552F14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DA9-6D03-468F-9E3E-987E13209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71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2276-74D7-467F-86A4-4F8256A35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D60AA-5F1D-4261-9A37-75359D310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2C20-C3CF-412A-8573-3CAF18ED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2B87-0514-4886-849B-E96A11BFFB99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7F714-1C9E-4AA9-9DB9-71C73C29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87531-A347-412F-B7E9-8DD14374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DA9-6D03-468F-9E3E-987E13209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199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0560-AC74-4040-9E2C-AC98E47FB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44DFA-B09E-482A-A495-5147A936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277EA-AC17-45BD-A8DD-7AB39057E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48B29-0577-4574-9621-DFC30AB2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2B87-0514-4886-849B-E96A11BFFB99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8F200-F5D0-48B9-ABF0-A7C94F2F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E5973-8AFF-436D-AA88-2ADDEF12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DA9-6D03-468F-9E3E-987E13209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67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20D3-4E81-42E6-BD02-0040E49E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5DE5B-69C3-4751-9C08-6376186F7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99405-1D55-401C-8418-8F14CE65B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5FBC4-DAFE-479B-99F2-C36F36226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675B7-E4F9-4507-9BD9-1DA7D50BE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9518D-79EF-428A-8553-14D01C21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2B87-0514-4886-849B-E96A11BFFB99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4EB69-9A05-4F71-9C9E-BE6B260C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4373D-68FA-4F0E-A608-2B4FAF9D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DA9-6D03-468F-9E3E-987E13209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33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24E1-9AFE-4BE2-8B0B-BEF6E31C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F917-62CD-4984-A642-C04DA773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2B87-0514-4886-849B-E96A11BFFB99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DFB78-3E76-4CAD-A13E-3F287D9F3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21F56-2A94-4E04-ABAD-2FD930C5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DA9-6D03-468F-9E3E-987E13209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29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9D4F8-A428-4326-96CE-539B8D41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2B87-0514-4886-849B-E96A11BFFB99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9CA8A-8016-434B-9AAD-A5CCE648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7653D-2BD9-4690-BFDE-7480BAF8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DA9-6D03-468F-9E3E-987E13209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42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E2D7F-C040-4C51-8309-D70D7E8F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0D9B-4943-4C97-A20D-A48E93DD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4BD5D-2BF2-48EA-B75B-6E265199F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8BEB4-2888-47C0-81F6-081F4304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2B87-0514-4886-849B-E96A11BFFB99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E9DC3-6BBC-432B-8C7F-363FBE5C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07806-73BD-427C-B45A-4642CEE9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DA9-6D03-468F-9E3E-987E13209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922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B39C-3FA6-4E5D-8CE6-68694F61C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E67164-90F5-405C-A360-CB21BBC0D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A3722-37D1-406D-A2E1-2CF49D92B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973E5-F98B-4817-B8A3-86A96F6BF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2B87-0514-4886-849B-E96A11BFFB99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99278-AD43-41D8-A1B9-607446CA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35B39-1D3E-4D80-9AF6-9F7AFE5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5DA9-6D03-468F-9E3E-987E13209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9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212A9-2275-420E-9BD1-6F094BD5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B3F74-EDDB-4D61-B11D-0546F49E7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FF51B-FF2C-4099-A029-EEEBC6BAA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22B87-0514-4886-849B-E96A11BFFB99}" type="datetimeFigureOut">
              <a:rPr lang="en-CA" smtClean="0"/>
              <a:t>2019-12-06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49A30-8EC8-4111-99A4-BC4DB620F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89AC3-4742-443A-9065-767608379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5DA9-6D03-468F-9E3E-987E132091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5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67F9-ECEC-46EF-B336-2F1701C5A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337" y="1122363"/>
            <a:ext cx="10777490" cy="2387600"/>
          </a:xfrm>
        </p:spPr>
        <p:txBody>
          <a:bodyPr/>
          <a:lstStyle/>
          <a:p>
            <a:r>
              <a:rPr lang="en-US" dirty="0"/>
              <a:t>Urine as a Diagnostic Tool Lab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19109-91B5-457B-A477-B0005DE18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Grade 11 Biology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87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2E306-6E29-403D-865C-45363AA77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617"/>
            <a:ext cx="10515600" cy="5786346"/>
          </a:xfrm>
        </p:spPr>
        <p:txBody>
          <a:bodyPr>
            <a:normAutofit/>
          </a:bodyPr>
          <a:lstStyle/>
          <a:p>
            <a:r>
              <a:rPr lang="en-US" sz="5400" dirty="0"/>
              <a:t>Patient 1: Martin </a:t>
            </a:r>
            <a:r>
              <a:rPr lang="en-US" sz="5400" dirty="0" err="1"/>
              <a:t>Manoogie</a:t>
            </a:r>
            <a:r>
              <a:rPr lang="en-US" sz="5400" dirty="0"/>
              <a:t> </a:t>
            </a:r>
          </a:p>
          <a:p>
            <a:r>
              <a:rPr lang="en-US" sz="5400" dirty="0"/>
              <a:t>Patient 2: Urethra Franklin </a:t>
            </a:r>
          </a:p>
          <a:p>
            <a:r>
              <a:rPr lang="en-US" sz="5400" dirty="0"/>
              <a:t>Patient 3: </a:t>
            </a:r>
            <a:r>
              <a:rPr lang="en-US" sz="5400" dirty="0" err="1"/>
              <a:t>Roshanda</a:t>
            </a:r>
            <a:r>
              <a:rPr lang="en-US" sz="5400" dirty="0"/>
              <a:t> Kim</a:t>
            </a:r>
          </a:p>
          <a:p>
            <a:r>
              <a:rPr lang="en-US" sz="5400" dirty="0"/>
              <a:t>Patient 4: Enzo Marin </a:t>
            </a:r>
          </a:p>
          <a:p>
            <a:r>
              <a:rPr lang="en-US" sz="5400" dirty="0"/>
              <a:t>Patient 5: Lori Grimes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422409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8F52-0E56-4D59-9DB8-3E99F897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993"/>
            <a:ext cx="7102591" cy="1325563"/>
          </a:xfrm>
        </p:spPr>
        <p:txBody>
          <a:bodyPr/>
          <a:lstStyle/>
          <a:p>
            <a:r>
              <a:rPr lang="en-US" dirty="0"/>
              <a:t>Patient 1: Martin </a:t>
            </a:r>
            <a:r>
              <a:rPr lang="en-US" dirty="0" err="1"/>
              <a:t>Manoogie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792CE5-D186-40D2-B595-CC3B55CE8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10192" y="1199323"/>
            <a:ext cx="5844370" cy="6187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65EA38-11BE-4E04-8664-0B5BD883746A}"/>
              </a:ext>
            </a:extLst>
          </p:cNvPr>
          <p:cNvSpPr txBox="1"/>
          <p:nvPr/>
        </p:nvSpPr>
        <p:spPr>
          <a:xfrm rot="16200000">
            <a:off x="6606578" y="2445971"/>
            <a:ext cx="1213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Sugar Test</a:t>
            </a:r>
            <a:endParaRPr lang="en-C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42771-8B11-42D3-84FC-E01B3CDE9770}"/>
              </a:ext>
            </a:extLst>
          </p:cNvPr>
          <p:cNvSpPr txBox="1"/>
          <p:nvPr/>
        </p:nvSpPr>
        <p:spPr>
          <a:xfrm rot="16200000">
            <a:off x="7093344" y="2254704"/>
            <a:ext cx="13255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Protein Test</a:t>
            </a:r>
            <a:endParaRPr lang="en-CA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81DD5-AF3C-4D72-8C6D-88F1E5497580}"/>
              </a:ext>
            </a:extLst>
          </p:cNvPr>
          <p:cNvSpPr txBox="1"/>
          <p:nvPr/>
        </p:nvSpPr>
        <p:spPr>
          <a:xfrm rot="17452288">
            <a:off x="4107045" y="5091305"/>
            <a:ext cx="13323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Ketone Test</a:t>
            </a:r>
            <a:endParaRPr lang="en-CA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49566-5F86-4B46-909F-4091176FC31F}"/>
              </a:ext>
            </a:extLst>
          </p:cNvPr>
          <p:cNvSpPr txBox="1"/>
          <p:nvPr/>
        </p:nvSpPr>
        <p:spPr>
          <a:xfrm rot="17197128">
            <a:off x="5627135" y="5426577"/>
            <a:ext cx="11798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HCG Test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46156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072E-A900-4EFC-AAFF-CCB02316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2: Urethra Franklin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6A646F-B45F-4CC8-8688-E7E4D1D12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35"/>
          <a:stretch/>
        </p:blipFill>
        <p:spPr>
          <a:xfrm rot="5400000">
            <a:off x="4013234" y="1305548"/>
            <a:ext cx="5131296" cy="569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2AEB99-A303-465B-8592-3CAF7D19941E}"/>
              </a:ext>
            </a:extLst>
          </p:cNvPr>
          <p:cNvSpPr txBox="1"/>
          <p:nvPr/>
        </p:nvSpPr>
        <p:spPr>
          <a:xfrm rot="16200000">
            <a:off x="6386374" y="2615985"/>
            <a:ext cx="1404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Sugar Test</a:t>
            </a:r>
            <a:endParaRPr lang="en-C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A1FAF-C114-48E9-BBBD-27C4C83876E3}"/>
              </a:ext>
            </a:extLst>
          </p:cNvPr>
          <p:cNvSpPr txBox="1"/>
          <p:nvPr/>
        </p:nvSpPr>
        <p:spPr>
          <a:xfrm rot="16200000">
            <a:off x="7057833" y="2805120"/>
            <a:ext cx="13255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Protein Test</a:t>
            </a:r>
            <a:endParaRPr lang="en-CA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E57DA-ABA3-4971-B662-BA628A84D82A}"/>
              </a:ext>
            </a:extLst>
          </p:cNvPr>
          <p:cNvSpPr txBox="1"/>
          <p:nvPr/>
        </p:nvSpPr>
        <p:spPr>
          <a:xfrm rot="17405749">
            <a:off x="4321265" y="5709385"/>
            <a:ext cx="13323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Ketone Test</a:t>
            </a:r>
            <a:endParaRPr lang="en-CA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7A642-0D97-4EAA-BA58-9322CD35CDF7}"/>
              </a:ext>
            </a:extLst>
          </p:cNvPr>
          <p:cNvSpPr txBox="1"/>
          <p:nvPr/>
        </p:nvSpPr>
        <p:spPr>
          <a:xfrm rot="16200000">
            <a:off x="5839923" y="5709386"/>
            <a:ext cx="11798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HCG Test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68522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82FF-65D3-481D-9B9B-296C14DBD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3: </a:t>
            </a:r>
            <a:r>
              <a:rPr lang="en-US" dirty="0" err="1"/>
              <a:t>Roshanda</a:t>
            </a:r>
            <a:r>
              <a:rPr lang="en-US" dirty="0"/>
              <a:t> Kim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AF7D71-77A9-42BF-8E9C-30A84637B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28509" y="1603683"/>
            <a:ext cx="5865691" cy="5104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9B9D3A-5D66-410D-9396-388D6EFD4019}"/>
              </a:ext>
            </a:extLst>
          </p:cNvPr>
          <p:cNvSpPr txBox="1"/>
          <p:nvPr/>
        </p:nvSpPr>
        <p:spPr>
          <a:xfrm rot="16200000">
            <a:off x="6207370" y="3085163"/>
            <a:ext cx="1213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Sugar Test</a:t>
            </a:r>
            <a:endParaRPr lang="en-C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C5C42-B35F-4F1A-8ACB-6DCFC6FDE615}"/>
              </a:ext>
            </a:extLst>
          </p:cNvPr>
          <p:cNvSpPr txBox="1"/>
          <p:nvPr/>
        </p:nvSpPr>
        <p:spPr>
          <a:xfrm rot="16200000">
            <a:off x="7093344" y="2804982"/>
            <a:ext cx="13255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Protein Test</a:t>
            </a:r>
            <a:endParaRPr lang="en-CA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17BB1-E89B-43CF-8610-829B5A273C4E}"/>
              </a:ext>
            </a:extLst>
          </p:cNvPr>
          <p:cNvSpPr txBox="1"/>
          <p:nvPr/>
        </p:nvSpPr>
        <p:spPr>
          <a:xfrm rot="17452288">
            <a:off x="4071535" y="5849694"/>
            <a:ext cx="13323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Ketone Test</a:t>
            </a:r>
            <a:endParaRPr lang="en-CA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6576C-0AB6-46BE-9A10-E94C86D797E6}"/>
              </a:ext>
            </a:extLst>
          </p:cNvPr>
          <p:cNvSpPr txBox="1"/>
          <p:nvPr/>
        </p:nvSpPr>
        <p:spPr>
          <a:xfrm rot="17197128">
            <a:off x="5667564" y="5779540"/>
            <a:ext cx="11798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HCG Test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39413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6A9E-1856-4D51-98AF-1439FD6A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4: Enzo Marin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7BAE19-59A8-4BBE-8D61-20C8FAAC5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88248" y="1084900"/>
            <a:ext cx="5559278" cy="58858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DF2932-0917-42AB-87FF-A30ADAD932CC}"/>
              </a:ext>
            </a:extLst>
          </p:cNvPr>
          <p:cNvSpPr txBox="1"/>
          <p:nvPr/>
        </p:nvSpPr>
        <p:spPr>
          <a:xfrm rot="16200000">
            <a:off x="6278104" y="3244334"/>
            <a:ext cx="1213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Sugar Test</a:t>
            </a:r>
            <a:endParaRPr lang="en-C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2854C-F393-44C7-BEF4-7F1BC2B067EA}"/>
              </a:ext>
            </a:extLst>
          </p:cNvPr>
          <p:cNvSpPr txBox="1"/>
          <p:nvPr/>
        </p:nvSpPr>
        <p:spPr>
          <a:xfrm rot="16200000">
            <a:off x="7093344" y="2917486"/>
            <a:ext cx="13255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Protein Test</a:t>
            </a:r>
            <a:endParaRPr lang="en-CA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27EE4-C3B3-4F7F-B794-6A3AD6ED03C4}"/>
              </a:ext>
            </a:extLst>
          </p:cNvPr>
          <p:cNvSpPr txBox="1"/>
          <p:nvPr/>
        </p:nvSpPr>
        <p:spPr>
          <a:xfrm rot="17452288">
            <a:off x="3700333" y="5932604"/>
            <a:ext cx="13323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Ketone Test</a:t>
            </a:r>
            <a:endParaRPr lang="en-CA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3E69F-005B-4898-9AB6-15E2D4E648A7}"/>
              </a:ext>
            </a:extLst>
          </p:cNvPr>
          <p:cNvSpPr txBox="1"/>
          <p:nvPr/>
        </p:nvSpPr>
        <p:spPr>
          <a:xfrm rot="16398429">
            <a:off x="5236517" y="5932604"/>
            <a:ext cx="11798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HCG Test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76670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6A9E-1856-4D51-98AF-1439FD6A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5: Lori Grimes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4D718E-4799-436C-88BC-3896C7062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24251" y="1034097"/>
            <a:ext cx="5576049" cy="5903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9F9BD-7A12-449A-B907-BA1E1C560831}"/>
              </a:ext>
            </a:extLst>
          </p:cNvPr>
          <p:cNvSpPr txBox="1"/>
          <p:nvPr/>
        </p:nvSpPr>
        <p:spPr>
          <a:xfrm rot="16200000">
            <a:off x="7352303" y="2596262"/>
            <a:ext cx="1213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Sugar Test</a:t>
            </a:r>
            <a:endParaRPr lang="en-C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00304-C260-4E48-BD32-4717834FAA69}"/>
              </a:ext>
            </a:extLst>
          </p:cNvPr>
          <p:cNvSpPr txBox="1"/>
          <p:nvPr/>
        </p:nvSpPr>
        <p:spPr>
          <a:xfrm rot="16200000">
            <a:off x="8123153" y="2168803"/>
            <a:ext cx="13255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Protein Test</a:t>
            </a:r>
            <a:endParaRPr lang="en-CA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E9C54-DAB1-4728-857F-905A79BAF42E}"/>
              </a:ext>
            </a:extLst>
          </p:cNvPr>
          <p:cNvSpPr txBox="1"/>
          <p:nvPr/>
        </p:nvSpPr>
        <p:spPr>
          <a:xfrm rot="17452288">
            <a:off x="4468889" y="5943072"/>
            <a:ext cx="13323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Ketone Test</a:t>
            </a:r>
            <a:endParaRPr lang="en-CA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37023-67C1-4B6E-9F98-5E179E11A3BC}"/>
              </a:ext>
            </a:extLst>
          </p:cNvPr>
          <p:cNvSpPr txBox="1"/>
          <p:nvPr/>
        </p:nvSpPr>
        <p:spPr>
          <a:xfrm rot="17197128">
            <a:off x="6277531" y="6055252"/>
            <a:ext cx="11798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HCG Test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59600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2E306-6E29-403D-865C-45363AA77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92"/>
            <a:ext cx="12087225" cy="6781708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Normal Temperature: 98.6°F (36.7°C)</a:t>
            </a:r>
          </a:p>
          <a:p>
            <a:r>
              <a:rPr lang="en-US" sz="5400" dirty="0"/>
              <a:t>Normal Pulse: </a:t>
            </a: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endParaRPr lang="en-US" sz="5400" dirty="0"/>
          </a:p>
          <a:p>
            <a:r>
              <a:rPr lang="en-US" sz="5400" dirty="0"/>
              <a:t>Normal Blood Pressure: around 120/80</a:t>
            </a:r>
            <a:endParaRPr lang="en-CA" sz="5400" dirty="0"/>
          </a:p>
        </p:txBody>
      </p:sp>
      <p:pic>
        <p:nvPicPr>
          <p:cNvPr id="1026" name="Picture 2" descr="Image result for normal bpm">
            <a:extLst>
              <a:ext uri="{FF2B5EF4-FFF2-40B4-BE49-F238E27FC236}">
                <a16:creationId xmlns:a16="http://schemas.microsoft.com/office/drawing/2014/main" id="{92F0F9BA-1367-49BF-BF02-7B863E5B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638174"/>
            <a:ext cx="8242697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3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A871-85EE-4045-B29E-CD3EF265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7975"/>
            <a:ext cx="10515600" cy="1325563"/>
          </a:xfrm>
        </p:spPr>
        <p:txBody>
          <a:bodyPr/>
          <a:lstStyle/>
          <a:p>
            <a:r>
              <a:rPr lang="en-US" dirty="0"/>
              <a:t>Rubric for Discussion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D40876-1DAB-43C3-9AAB-ABEFB180A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153870"/>
              </p:ext>
            </p:extLst>
          </p:nvPr>
        </p:nvGraphicFramePr>
        <p:xfrm>
          <a:off x="0" y="533400"/>
          <a:ext cx="12192004" cy="6357358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val="169591718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370960338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3596145776"/>
                    </a:ext>
                  </a:extLst>
                </a:gridCol>
                <a:gridCol w="3759204">
                  <a:extLst>
                    <a:ext uri="{9D8B030D-6E8A-4147-A177-3AD203B41FA5}">
                      <a16:colId xmlns:a16="http://schemas.microsoft.com/office/drawing/2014/main" val="3458914679"/>
                    </a:ext>
                  </a:extLst>
                </a:gridCol>
              </a:tblGrid>
              <a:tr h="328552">
                <a:tc>
                  <a:txBody>
                    <a:bodyPr/>
                    <a:lstStyle/>
                    <a:p>
                      <a:pPr algn="l" fontAlgn="t"/>
                      <a:endParaRPr lang="en-CA" sz="1800" dirty="0">
                        <a:effectLst/>
                      </a:endParaRP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1" dirty="0">
                          <a:effectLst/>
                        </a:rPr>
                        <a:t>Accomplished (3)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1" dirty="0">
                          <a:effectLst/>
                        </a:rPr>
                        <a:t>Proficient (2)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b="1" dirty="0">
                          <a:effectLst/>
                        </a:rPr>
                        <a:t>Developing (1)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42799"/>
                  </a:ext>
                </a:extLst>
              </a:tr>
              <a:tr h="1314202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1" dirty="0">
                          <a:effectLst/>
                        </a:rPr>
                        <a:t>CLAIM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dirty="0">
                          <a:effectLst/>
                        </a:rPr>
                        <a:t>Makes an accurate and complete claim, uses complete and grammatically correct sentences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dirty="0">
                          <a:effectLst/>
                        </a:rPr>
                        <a:t>Makes an accurate, but incomplete claim, or grammatically incorrect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dirty="0">
                          <a:effectLst/>
                        </a:rPr>
                        <a:t>Claim is not accurate, incomplete, or unintelligible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82347"/>
                  </a:ext>
                </a:extLst>
              </a:tr>
              <a:tr h="1807028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1" dirty="0">
                          <a:effectLst/>
                        </a:rPr>
                        <a:t>EVIDENCE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>
                          <a:effectLst/>
                        </a:rPr>
                        <a:t>Provides appropriate and sufficient evidence to support claim by referencing specific data, observations, or text evidence (for readings)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dirty="0">
                          <a:effectLst/>
                        </a:rPr>
                        <a:t>Provides appropriate data but insufficient data, too general or lacking in details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dirty="0">
                          <a:effectLst/>
                        </a:rPr>
                        <a:t>Provides evidence but it is insufficient, inaccurate, no details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436434"/>
                  </a:ext>
                </a:extLst>
              </a:tr>
              <a:tr h="1560616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1" dirty="0">
                          <a:effectLst/>
                        </a:rPr>
                        <a:t>REASONING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>
                          <a:effectLst/>
                        </a:rPr>
                        <a:t>Provides thorough reasoning that links evidence to the claim, references scientific principles that are relevant to claim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>
                          <a:effectLst/>
                        </a:rPr>
                        <a:t>Provides reasoning that links evidence to the claim, lacks scientific principles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dirty="0">
                          <a:effectLst/>
                        </a:rPr>
                        <a:t>Does not provide reasoning, or reasoning does not link evidence.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539662"/>
                  </a:ext>
                </a:extLst>
              </a:tr>
              <a:tr h="1314202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1" dirty="0">
                          <a:effectLst/>
                        </a:rPr>
                        <a:t>Treatment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>
                          <a:effectLst/>
                        </a:rPr>
                        <a:t>Evidence of research to provide a typical treatment plan aligned to the patient diagnosis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>
                          <a:effectLst/>
                        </a:rPr>
                        <a:t>Treatment plan is included, but not thorough or does not fully address patient’s problem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2000" dirty="0">
                          <a:effectLst/>
                        </a:rPr>
                        <a:t>Treatment is not is inaccurate or incomplete</a:t>
                      </a:r>
                    </a:p>
                  </a:txBody>
                  <a:tcPr marL="56511" marR="56511" marT="28255" marB="28255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74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662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289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Urine as a Diagnostic Tool Lab</vt:lpstr>
      <vt:lpstr>PowerPoint Presentation</vt:lpstr>
      <vt:lpstr>Patient 1: Martin Manoogie</vt:lpstr>
      <vt:lpstr>Patient 2: Urethra Franklin</vt:lpstr>
      <vt:lpstr>Patient 3: Roshanda Kim</vt:lpstr>
      <vt:lpstr>Patient 4: Enzo Marin</vt:lpstr>
      <vt:lpstr>Patient 5: Lori Grimes</vt:lpstr>
      <vt:lpstr>PowerPoint Presentation</vt:lpstr>
      <vt:lpstr>Rubric for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Urine as a Diagnostic Tool Lab</dc:title>
  <dc:creator>Laura Kalyta</dc:creator>
  <cp:lastModifiedBy>Laura Kalyta</cp:lastModifiedBy>
  <cp:revision>6</cp:revision>
  <dcterms:created xsi:type="dcterms:W3CDTF">2019-12-06T15:58:07Z</dcterms:created>
  <dcterms:modified xsi:type="dcterms:W3CDTF">2019-12-06T19:57:29Z</dcterms:modified>
</cp:coreProperties>
</file>